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58" r:id="rId4"/>
    <p:sldId id="283" r:id="rId5"/>
    <p:sldId id="282" r:id="rId6"/>
    <p:sldId id="281" r:id="rId7"/>
    <p:sldId id="285" r:id="rId8"/>
    <p:sldId id="284" r:id="rId9"/>
    <p:sldId id="289" r:id="rId10"/>
    <p:sldId id="288" r:id="rId11"/>
    <p:sldId id="287" r:id="rId12"/>
    <p:sldId id="286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0"/>
              </a:schemeClr>
            </a:gs>
            <a:gs pos="20000">
              <a:schemeClr val="tx2">
                <a:lumMod val="40000"/>
                <a:lumOff val="60000"/>
              </a:schemeClr>
            </a:gs>
            <a:gs pos="50000">
              <a:schemeClr val="bg1"/>
            </a:gs>
            <a:gs pos="75000">
              <a:schemeClr val="bg1"/>
            </a:gs>
            <a:gs pos="89999">
              <a:schemeClr val="tx2">
                <a:lumMod val="40000"/>
                <a:lumOff val="60000"/>
              </a:schemeClr>
            </a:gs>
            <a:gs pos="100000">
              <a:schemeClr val="bg1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2643182"/>
            <a:ext cx="8005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Arial Black" pitchFamily="34" charset="0"/>
              </a:rPr>
              <a:t>Терроризм </a:t>
            </a:r>
            <a:r>
              <a:rPr lang="ru-RU" sz="3600" b="1" dirty="0" smtClean="0">
                <a:latin typeface="Arial Black" pitchFamily="34" charset="0"/>
              </a:rPr>
              <a:t>– угроза обществу</a:t>
            </a:r>
            <a:endParaRPr lang="ru-RU" sz="3600" b="1" dirty="0">
              <a:latin typeface="Arial Black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220913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Олег Алтынбаевич\Рабочий стол\го\№2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5220"/>
            <a:ext cx="9144000" cy="6368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Олег Алтынбаевич\Рабочий стол\го\№2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6368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Олег Алтынбаевич\Рабочий стол\го\№2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3782"/>
            <a:ext cx="9144000" cy="6368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53906" t="43822" r="19140" b="17236"/>
          <a:stretch>
            <a:fillRect/>
          </a:stretch>
        </p:blipFill>
        <p:spPr bwMode="auto">
          <a:xfrm>
            <a:off x="1714480" y="0"/>
            <a:ext cx="59333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84017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лег Алтынбаевич\Рабочий стол\го\№2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60"/>
            <a:ext cx="9144000" cy="645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Олег Алтынбаевич\Рабочий стол\го\№2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2217"/>
            <a:ext cx="9144000" cy="6341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Олег Алтынбаевич\Рабочий стол\го\№2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0847"/>
            <a:ext cx="9144000" cy="630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Олег Алтынбаевич\Рабочий стол\го\№2\действия-населе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88" y="214314"/>
            <a:ext cx="9083944" cy="6286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Олег Алтынбаевич\Рабочий стол\го\№2\5.jpg"/>
          <p:cNvPicPr>
            <a:picLocks noChangeAspect="1" noChangeArrowheads="1"/>
          </p:cNvPicPr>
          <p:nvPr/>
        </p:nvPicPr>
        <p:blipFill>
          <a:blip r:embed="rId2" cstate="print"/>
          <a:srcRect r="1597"/>
          <a:stretch>
            <a:fillRect/>
          </a:stretch>
        </p:blipFill>
        <p:spPr bwMode="auto">
          <a:xfrm>
            <a:off x="0" y="142876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Олег Алтынбаевич\Рабочий стол\го\№2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03781"/>
            <a:ext cx="9144001" cy="6368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Олег Алтынбаевич\Рабочий стол\го\№2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368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Windows User</cp:lastModifiedBy>
  <cp:revision>20</cp:revision>
  <dcterms:modified xsi:type="dcterms:W3CDTF">2016-10-19T08:42:47Z</dcterms:modified>
</cp:coreProperties>
</file>