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3" r:id="rId18"/>
    <p:sldId id="282" r:id="rId19"/>
    <p:sldId id="280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741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дуг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2745"/>
            <a:ext cx="9144000" cy="51852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42852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МКОУ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Кищинская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СОШ им. Г.Сулейманова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»             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4" name="TextBox 3"/>
          <p:cNvSpPr txBox="1"/>
          <p:nvPr/>
        </p:nvSpPr>
        <p:spPr>
          <a:xfrm>
            <a:off x="357158" y="5072074"/>
            <a:ext cx="785818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cs typeface="Aharoni" pitchFamily="2" charset="-79"/>
              </a:rPr>
              <a:t>Магомедова Оксана </a:t>
            </a:r>
            <a:r>
              <a:rPr lang="ru-RU" sz="3600" b="1" dirty="0" err="1" smtClean="0">
                <a:cs typeface="Aharoni" pitchFamily="2" charset="-79"/>
              </a:rPr>
              <a:t>Юсуповна</a:t>
            </a:r>
            <a:r>
              <a:rPr lang="ru-RU" sz="3600" b="1" dirty="0" smtClean="0">
                <a:cs typeface="Aharoni" pitchFamily="2" charset="-79"/>
              </a:rPr>
              <a:t>- учитель начальных классов</a:t>
            </a:r>
            <a:endParaRPr lang="ru-RU" sz="3600" b="1" dirty="0">
              <a:cs typeface="Aharoni" pitchFamily="2" charset="-79"/>
            </a:endParaRPr>
          </a:p>
        </p:txBody>
      </p:sp>
      <p:pic>
        <p:nvPicPr>
          <p:cNvPr id="6" name="Рисунок 5" descr="TGwr6uIWr9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3116"/>
            <a:ext cx="3786182" cy="2650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7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36"/>
            <a:ext cx="9144000" cy="51479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428604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Поздравили мам с праздником, ученики подарили открытки сделанные  на уроке технологии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ullSizeRen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926"/>
            <a:ext cx="9144000" cy="48163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конкурсе самый лучший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классный уголок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заняли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1 место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ertifica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333" y="0"/>
            <a:ext cx="484966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3929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Приняла участие во </a:t>
            </a:r>
          </a:p>
          <a:p>
            <a:pPr algn="ctr"/>
            <a:r>
              <a:rPr lang="ru-RU" sz="2000" b="1" dirty="0" smtClean="0"/>
              <a:t>Всероссийском тестировании педагогов 2018 года</a:t>
            </a:r>
            <a:endParaRPr lang="ru-RU" sz="2000" b="1" dirty="0"/>
          </a:p>
        </p:txBody>
      </p:sp>
      <p:pic>
        <p:nvPicPr>
          <p:cNvPr id="5" name="Рисунок 4" descr="IMG_46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00372"/>
            <a:ext cx="4667251" cy="350043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ertificate %285%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7904"/>
            <a:ext cx="9144000" cy="646219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741E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28680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Учительский труд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это каждодневная работа со своим удачами и неудачами, победа и поражениями.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Моё жизненное кредо: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Творить, пробовать, искать и развиваться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Целью своей педагогической деятельности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ставлю желание научить детей самостоятельно мыслить,  самому сопоставлять факты и искать информацию, помочь детям раскрыться и развить творческие способности, научить любить себя и окружающих.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В связи с ФГОС 2 поколения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приоритетной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становится развивающая функция обучения, которая должна обеспечить: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становление личности младшего школьника,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раскрытие его индивидуальных возможностей. </a:t>
            </a:r>
          </a:p>
          <a:p>
            <a:endParaRPr lang="ru-RU" b="1" dirty="0"/>
          </a:p>
        </p:txBody>
      </p:sp>
      <p:pic>
        <p:nvPicPr>
          <p:cNvPr id="3" name="Рисунок 2" descr="TGwr6uIWr9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4107659"/>
            <a:ext cx="3929058" cy="275034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715436" cy="750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Методический семинар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 Использование информационно-коммуникационных технологий в образовательно-воспитательном процессе начальной школы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ctr"/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писал великий педагог К.Д.Ушинский: «Если вы входите в класс, от которого трудно добиться слова, начните показывать картинки, и класс заговорит, а главное, заговорит свободно…». Со времён Ушинского картинки явно изменились, но смысл этого выражения не стареет.</a:t>
            </a:r>
          </a:p>
          <a:p>
            <a:pPr algn="ctr"/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 descr="uroki-pam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2857496"/>
            <a:ext cx="3357586" cy="2239510"/>
          </a:xfrm>
          <a:prstGeom prst="rect">
            <a:avLst/>
          </a:prstGeom>
        </p:spPr>
      </p:pic>
      <p:pic>
        <p:nvPicPr>
          <p:cNvPr id="4" name="Рисунок 3" descr="1442743554_411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928934"/>
            <a:ext cx="3286148" cy="216929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85828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 из направлений применения ИКТ в реализации воспитательной системы класса - проведение классных мероприятий,  родительских собраний, помощь при подготовке к внеурочной деятельности – к кружкам. Использование средств ИКТ позволяет сделать данные мероприятия более наглядными, мобильными и интересными, а самое главное позволяет привлечь к их организации большее количество учеников, их родителей.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ИКТ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позволяют мне: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организовать различные формы работы: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увеличить объем выполняемой работы на уроке в 1,5–2 раза;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обеспечить высокую степень дифференциации обучения.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Применение ИКТ вдохновляет  на поиск новых подходов к обучению, стимулируют профессиональный рост.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Презентации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позволяют мне: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наглядно представлять материал;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интенсифицировать процесс объяснения нового материала;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регулировать объем и скорость выводимой информации посредством анимации.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подготовки презентации и показа её на  уроке я пользуюсь программой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Power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Point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Презентация содержит подобранный мною материал о растениях, анимацию, музыку.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Создавая собственные презентации, проекты, использую средства сети Интернет в учебной и внеклассной работе.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1763688" cy="5877272"/>
          </a:xfrm>
        </p:spPr>
        <p:txBody>
          <a:bodyPr>
            <a:normAutofit fontScale="92500" lnSpcReduction="20000"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Учащиеся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1000108"/>
            <a:ext cx="7056783" cy="22322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ИКТ повышают интерес к изучению предмета, делают процесс познания привлекательным. Использование компьютера даёт возможность замкнутым ученикам раскрепоститься и делиться своими знаниями с другими, повышает самостоятельность в процессе обучения, помогает развитию творческих способностей, повышает уровень общения и культуры, развивает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речь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3429000"/>
            <a:ext cx="7056783" cy="15841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ИКТ дают уверенность в том, что их дети развиваются гармонично, получают качественное образование, соответствующее требованиям времени.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5517232"/>
            <a:ext cx="7056784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Решая новые методические задачи, углубляя знания по предмету, повышает свой профессиональный уровень.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ПЛЮСЫ ПРИМЕНЕНИЯ</a:t>
            </a:r>
            <a:r>
              <a:rPr kumimoji="0" lang="ru-RU" sz="4400" b="1" i="0" u="none" strike="noStrike" kern="1200" cap="sm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ИКТ</a:t>
            </a:r>
            <a:endParaRPr kumimoji="0" lang="ru-RU" sz="44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29684" cy="3143248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При помощи ИКТ можно эмоционально воздействовать на учащихся, включая в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урок видеосюжеты </a:t>
            </a: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и звуковое сопровождение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слайдов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видеофрагменты при изучении чисел</a:t>
            </a:r>
            <a:endParaRPr lang="ru-RU" sz="24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4620"/>
            <a:ext cx="3214678" cy="2008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2643182"/>
            <a:ext cx="2800344" cy="174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28894" y="4572008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 задач. Использование рисунков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4886607"/>
            <a:ext cx="2928926" cy="1971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037637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64399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Хотелось бы отметить, что детям очень нравится </a:t>
            </a:r>
            <a:r>
              <a:rPr lang="ru-RU" b="1" dirty="0" smtClean="0"/>
              <a:t>использование </a:t>
            </a:r>
            <a:r>
              <a:rPr lang="ru-RU" dirty="0" err="1" smtClean="0"/>
              <a:t>медиатехники</a:t>
            </a:r>
            <a:r>
              <a:rPr lang="ru-RU" dirty="0" smtClean="0"/>
              <a:t> в образовательной деятельности, но обязательно нужно соблюдать требования </a:t>
            </a:r>
            <a:r>
              <a:rPr lang="ru-RU" dirty="0" err="1" smtClean="0"/>
              <a:t>СанПиН</a:t>
            </a:r>
            <a:r>
              <a:rPr lang="ru-RU" dirty="0" smtClean="0"/>
              <a:t> при её </a:t>
            </a:r>
            <a:r>
              <a:rPr lang="ru-RU" b="1" dirty="0" smtClean="0"/>
              <a:t>использовании</a:t>
            </a:r>
            <a:r>
              <a:rPr lang="ru-RU" dirty="0" smtClean="0"/>
              <a:t>. Разумное </a:t>
            </a:r>
            <a:r>
              <a:rPr lang="ru-RU" b="1" dirty="0" smtClean="0"/>
              <a:t>использование в воспитательно</a:t>
            </a:r>
            <a:r>
              <a:rPr lang="ru-RU" dirty="0" smtClean="0"/>
              <a:t>-образовательном процессе наглядных средств обучения развивает у детей наблюдательность, внимание, речь и мышление.</a:t>
            </a:r>
          </a:p>
          <a:p>
            <a:r>
              <a:rPr lang="ru-RU" dirty="0" smtClean="0"/>
              <a:t> Одним из показателей успешности педагога и качественности его образовательной деятельности являются и достижения его </a:t>
            </a:r>
            <a:r>
              <a:rPr lang="ru-RU" b="1" dirty="0" smtClean="0"/>
              <a:t>воспитанников</a:t>
            </a:r>
            <a:r>
              <a:rPr lang="ru-RU" dirty="0" smtClean="0"/>
              <a:t>. Так мои дети, являются участниками </a:t>
            </a:r>
            <a:r>
              <a:rPr lang="ru-RU" dirty="0" err="1" smtClean="0"/>
              <a:t>интернет-</a:t>
            </a:r>
            <a:r>
              <a:rPr lang="ru-RU" u="sng" dirty="0" err="1" smtClean="0"/>
              <a:t>конкурсов</a:t>
            </a:r>
            <a:r>
              <a:rPr lang="ru-RU" u="sng" dirty="0" smtClean="0"/>
              <a:t>.</a:t>
            </a:r>
          </a:p>
          <a:p>
            <a:endParaRPr lang="ru-RU" u="sng" dirty="0" smtClean="0"/>
          </a:p>
          <a:p>
            <a:endParaRPr lang="ru-RU" u="sng" dirty="0" smtClean="0"/>
          </a:p>
          <a:p>
            <a:r>
              <a:rPr lang="ru-RU" dirty="0" smtClean="0"/>
              <a:t>Из всего выше сказанного, можно сделать вывод, что применение ИКТ мною в </a:t>
            </a:r>
            <a:r>
              <a:rPr lang="ru-RU" b="1" dirty="0" smtClean="0"/>
              <a:t>воспитательно</a:t>
            </a:r>
            <a:r>
              <a:rPr lang="ru-RU" dirty="0" smtClean="0"/>
              <a:t>-образовательном </a:t>
            </a:r>
            <a:r>
              <a:rPr lang="ru-RU" u="sng" dirty="0" smtClean="0"/>
              <a:t>процессе</a:t>
            </a:r>
            <a:r>
              <a:rPr lang="ru-RU" dirty="0" smtClean="0"/>
              <a:t>: </a:t>
            </a:r>
          </a:p>
          <a:p>
            <a:r>
              <a:rPr lang="ru-RU" dirty="0" smtClean="0"/>
              <a:t>1. Способствовало повышению моего профессионального уровня, как педагога, активизировало меня на поиск новых нетрадиционных форм и методов обучения, дало стимул к проявлению моих творческих способностей. </a:t>
            </a:r>
          </a:p>
          <a:p>
            <a:r>
              <a:rPr lang="ru-RU" dirty="0" smtClean="0"/>
              <a:t>2. Увеличило интерес детей к обучению, активизировало познавательную деятельность, повысило качество усвоения программного материала детьми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ИКТ </a:t>
            </a:r>
            <a:r>
              <a:rPr lang="ru-RU" dirty="0" smtClean="0"/>
              <a:t>должны выступать как </a:t>
            </a:r>
            <a:r>
              <a:rPr lang="ru-RU" b="1" dirty="0" smtClean="0"/>
              <a:t>вспомогательный</a:t>
            </a:r>
            <a:r>
              <a:rPr lang="ru-RU" dirty="0" smtClean="0"/>
              <a:t> элемент учебного процесса, </a:t>
            </a:r>
            <a:r>
              <a:rPr lang="ru-RU" b="1" dirty="0" smtClean="0"/>
              <a:t>а не основной.</a:t>
            </a:r>
            <a:r>
              <a:rPr lang="ru-RU" dirty="0" smtClean="0"/>
              <a:t> Учитывая психологические особенности младшего школьника, работа с использованием ИКТ должна быть чётко продумана и дозирована</a:t>
            </a:r>
            <a:endParaRPr lang="ru-RU" i="1" dirty="0" smtClean="0">
              <a:latin typeface="Century Schoolbook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51229-WA00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9" y="0"/>
            <a:ext cx="414337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44" y="142852"/>
            <a:ext cx="5072098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Магомедова О. Ю.-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2014 г. окончила ДГПУ ФНК- бакалавр «начального образования»,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2016г.-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окончила ДГПУ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ФНК- магистр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пед-го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образования»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2015 по 2017 год работала воспитателем в детском саду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«Радуга»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2017 по сегодняшний день работаю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Кищинская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СОШ им.Г.Сулейманова»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учителем начальных классов </a:t>
            </a:r>
          </a:p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очень люблю детей.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лепка барашка\Рисунок1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47010" y="1"/>
            <a:ext cx="7028856" cy="51435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5286388"/>
            <a:ext cx="6803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51202-WA00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4422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Утренник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«ЗОЛОТАЯ ОСЕНЬ»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51229-WA00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000108"/>
            <a:ext cx="8643966" cy="58578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357166"/>
            <a:ext cx="8715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Утренник «Здравствуй ,здравствуй НОВЫЙ ГОД»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51229-WA00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357166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Девочки готовятся к танцу «СНЕЖИНКА»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59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8" cy="4572008"/>
          </a:xfrm>
          <a:prstGeom prst="rect">
            <a:avLst/>
          </a:prstGeom>
        </p:spPr>
      </p:pic>
      <p:pic>
        <p:nvPicPr>
          <p:cNvPr id="3" name="Рисунок 2" descr="IMG_59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0"/>
            <a:ext cx="4429132" cy="4643446"/>
          </a:xfrm>
          <a:prstGeom prst="rect">
            <a:avLst/>
          </a:prstGeom>
        </p:spPr>
      </p:pic>
      <p:pic>
        <p:nvPicPr>
          <p:cNvPr id="4" name="Рисунок 3" descr="IMG_59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3053950"/>
            <a:ext cx="5072066" cy="38040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643446"/>
            <a:ext cx="42148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Урок экскурсия ,на тему: 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Мир, который меня окружает.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Ученики были очень рады и делились своими впечатлениями. Покормили уток, узнали названия деревьев, и т д.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4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7290" y="1142984"/>
            <a:ext cx="7572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Осенние поделки  моих учеников.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7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3" name="TextBox 2"/>
          <p:cNvSpPr txBox="1"/>
          <p:nvPr/>
        </p:nvSpPr>
        <p:spPr>
          <a:xfrm>
            <a:off x="0" y="1"/>
            <a:ext cx="9144000" cy="215443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Открытый классный час ко Дню матери в 1"б" классе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«Моя мама лучшая на свете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воспитание любви к матери; подвести учащихся к пониманию, что мать – самое святое для человека, первоначало жизни на земле, основа счастья, добра, любви.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3640539"/>
            <a:ext cx="5715008" cy="3217461"/>
          </a:xfrm>
          <a:prstGeom prst="rect">
            <a:avLst/>
          </a:prstGeom>
        </p:spPr>
      </p:pic>
      <p:pic>
        <p:nvPicPr>
          <p:cNvPr id="3" name="Рисунок 2" descr="IMG_66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357950" cy="35794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388" y="285728"/>
            <a:ext cx="2571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Присутствовали родителя учащихся, администрация и учителя школы.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718679"/>
            <a:ext cx="33575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Использовала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разные методы и приемы работы с учащимися: стихи, песни, частушки, конкурсы,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сценки, загадки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игры. Номера мероприятия сопровождались аудио и видеофрагментами.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534</Words>
  <PresentationFormat>Экран (4:3)</PresentationFormat>
  <Paragraphs>79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При помощи ИКТ можно эмоционально воздействовать на учащихся, включая в урок видеосюжеты и звуковое сопровождение слайдов  видеофрагменты при изучении чисел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36</cp:revision>
  <dcterms:created xsi:type="dcterms:W3CDTF">2016-03-27T14:38:56Z</dcterms:created>
  <dcterms:modified xsi:type="dcterms:W3CDTF">2018-11-25T20:38:13Z</dcterms:modified>
</cp:coreProperties>
</file>