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4" r:id="rId2"/>
    <p:sldId id="265" r:id="rId3"/>
    <p:sldId id="293" r:id="rId4"/>
    <p:sldId id="269" r:id="rId5"/>
    <p:sldId id="270" r:id="rId6"/>
    <p:sldId id="283" r:id="rId7"/>
    <p:sldId id="291" r:id="rId8"/>
    <p:sldId id="257" r:id="rId9"/>
    <p:sldId id="292" r:id="rId10"/>
    <p:sldId id="285" r:id="rId11"/>
    <p:sldId id="286" r:id="rId12"/>
    <p:sldId id="287" r:id="rId13"/>
    <p:sldId id="279" r:id="rId14"/>
    <p:sldId id="298" r:id="rId15"/>
    <p:sldId id="289" r:id="rId16"/>
    <p:sldId id="295" r:id="rId17"/>
    <p:sldId id="296" r:id="rId18"/>
    <p:sldId id="272" r:id="rId19"/>
    <p:sldId id="273" r:id="rId20"/>
    <p:sldId id="280" r:id="rId21"/>
    <p:sldId id="267" r:id="rId22"/>
    <p:sldId id="266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FF5D5D"/>
    <a:srgbClr val="AFE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89E8-9833-4A9F-AA6D-566BC59DE6F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0BEE-0BCF-4D5D-A7AD-A0A8FDE92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EEB64-2D95-4EA9-8A36-09D779D5047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Нефть – это смесь жидких углеводородов. Помня о том, что свойства веществ в составе смеси не изменяются, ученые нашли эффективный способ разделения нефти на отдельные нефтепродукты. (Клик) Пары нефти поднимаясь по колонне, постепенно будут охлаждаться и сжижаться. УВ с низкими температурами кипения более летучи. Они поднимаются на самый верх, а менее летучие УВ имеют более высокие температуры кипения. Они остывают и конденсируются быстрее. Так, используя температуры кипения УВ, получают бензин, керосин и другие нефтепродукты. (Клик) Этот способ получил название дистилляция или перегонка.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F09B-B52F-46E5-A275-6C53E4F38335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1235D-3B7E-42F8-8F54-A1F82ECD705C}" type="slidenum">
              <a:rPr lang="ru-RU"/>
              <a:pPr/>
              <a:t>13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AC959D-CD82-43D1-8883-E0EFF7A04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.ru/chemistry/" TargetMode="External"/><Relationship Id="rId2" Type="http://schemas.openxmlformats.org/officeDocument/2006/relationships/hyperlink" Target="http://school-sector.relarn.ru/web_quests/Chemistry_Que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istry.ssu.samara.ru/" TargetMode="External"/><Relationship Id="rId5" Type="http://schemas.openxmlformats.org/officeDocument/2006/relationships/hyperlink" Target="http://school-collection.edu.ru/" TargetMode="External"/><Relationship Id="rId4" Type="http://schemas.openxmlformats.org/officeDocument/2006/relationships/hyperlink" Target="http://www.schoolchemistry.by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himik.ru/fun/games.html" TargetMode="External"/><Relationship Id="rId2" Type="http://schemas.openxmlformats.org/officeDocument/2006/relationships/hyperlink" Target="http://cnit.ssau.ru/organics/index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k.ru/msu/news" TargetMode="External"/><Relationship Id="rId5" Type="http://schemas.openxmlformats.org/officeDocument/2006/relationships/hyperlink" Target="http://home.uic.tula.ru/zanchem/index.htm" TargetMode="External"/><Relationship Id="rId4" Type="http://schemas.openxmlformats.org/officeDocument/2006/relationships/hyperlink" Target="http://him.1september.ru/urok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iconbazaar.com/molecules/amino-acids/ala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1196753"/>
            <a:ext cx="8458200" cy="487903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200" b="1" i="1" dirty="0" smtClean="0">
                <a:ln>
                  <a:solidFill>
                    <a:schemeClr val="bg1">
                      <a:alpha val="64000"/>
                    </a:schemeClr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Использование </a:t>
            </a:r>
            <a:r>
              <a:rPr lang="ru-RU" sz="3200" b="1" i="1" dirty="0" err="1" smtClean="0">
                <a:ln>
                  <a:solidFill>
                    <a:schemeClr val="bg1">
                      <a:alpha val="64000"/>
                    </a:schemeClr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инфомационно</a:t>
            </a:r>
            <a:r>
              <a:rPr lang="ru-RU" sz="3200" b="1" i="1" dirty="0" smtClean="0">
                <a:ln>
                  <a:solidFill>
                    <a:schemeClr val="bg1">
                      <a:alpha val="64000"/>
                    </a:schemeClr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 – коммуникативных технологий на уроках химии</a:t>
            </a:r>
            <a:r>
              <a:rPr lang="ru-RU" sz="3200" i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3200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3200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8026152" cy="1418456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 smtClean="0"/>
          </a:p>
          <a:p>
            <a:pPr algn="just"/>
            <a:r>
              <a:rPr lang="ru-RU" sz="7200" dirty="0" smtClean="0">
                <a:latin typeface="Arial" pitchFamily="34" charset="0"/>
                <a:cs typeface="Arial" pitchFamily="34" charset="0"/>
              </a:rPr>
              <a:t>Выполнила </a:t>
            </a:r>
          </a:p>
          <a:p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Касумова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Марзигет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Абдуллаевна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7200" dirty="0" smtClean="0">
                <a:latin typeface="Arial" pitchFamily="34" charset="0"/>
                <a:cs typeface="Arial" pitchFamily="34" charset="0"/>
              </a:rPr>
              <a:t> учитель химии </a:t>
            </a:r>
          </a:p>
          <a:p>
            <a:pPr algn="just"/>
            <a:r>
              <a:rPr lang="ru-RU" sz="7200" dirty="0" smtClean="0"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Кищинская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СОШ имени Г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. Сулейманова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r"/>
            <a:r>
              <a:rPr lang="ru-RU" sz="7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060847"/>
            <a:ext cx="8686800" cy="4019277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Мультимедийная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презентация – удобный и эффектный способ представления информации с помощью компьютерных программ.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Multimedia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англ.) – многокомпонентная среда, позволяющая использовать текст, графику,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аннимацию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видео и звук.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620561" y="548680"/>
            <a:ext cx="12385122" cy="156966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36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Мультимедийная</a:t>
            </a:r>
            <a:r>
              <a:rPr lang="ru-RU" sz="48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48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презентация</a:t>
            </a:r>
            <a:endParaRPr lang="ru-RU" sz="4800" b="1" cap="none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404664"/>
            <a:ext cx="75975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Фрагменты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презентаций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 descr="C:\Documents and Settings\Admin\Рабочий стол\imagesCA260J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3235217" cy="3168352"/>
          </a:xfrm>
          <a:prstGeom prst="rect">
            <a:avLst/>
          </a:prstGeom>
          <a:noFill/>
        </p:spPr>
      </p:pic>
      <p:pic>
        <p:nvPicPr>
          <p:cNvPr id="8" name="Picture 6" descr="C:\Documents and Settings\Admin\Рабочий стол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3600400" cy="294559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987824" y="5373216"/>
            <a:ext cx="1944216" cy="648072"/>
          </a:xfrm>
          <a:prstGeom prst="roundRect">
            <a:avLst/>
          </a:prstGeom>
          <a:solidFill>
            <a:srgbClr val="AFEA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Arial Black" pitchFamily="34" charset="0"/>
            </a:endParaRPr>
          </a:p>
          <a:p>
            <a:pPr algn="ctr"/>
            <a:endParaRPr lang="ru-RU" sz="2000" b="1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Медь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 rot="19101207">
            <a:off x="-451999" y="2592400"/>
            <a:ext cx="6188351" cy="99326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ОКИСЛЕНИЕ</a:t>
            </a:r>
          </a:p>
        </p:txBody>
      </p:sp>
      <p:sp>
        <p:nvSpPr>
          <p:cNvPr id="5" name="Стрелка влево 4"/>
          <p:cNvSpPr/>
          <p:nvPr/>
        </p:nvSpPr>
        <p:spPr>
          <a:xfrm rot="19033369">
            <a:off x="3824822" y="3747622"/>
            <a:ext cx="5592346" cy="101764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ВОССТАНОВЛЕНИЕ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2091" y="4377128"/>
            <a:ext cx="2455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 w="50800"/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KabelCTT Medium" pitchFamily="2" charset="0"/>
              </a:rPr>
              <a:t>Спирты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8749" y="315884"/>
            <a:ext cx="4804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50800"/>
                <a:solidFill>
                  <a:srgbClr val="80008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KabelCTT Medium" pitchFamily="2" charset="0"/>
              </a:rPr>
              <a:t>Карбоновые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50800"/>
                <a:solidFill>
                  <a:srgbClr val="80008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KabelCTT Medium" pitchFamily="2" charset="0"/>
              </a:rPr>
              <a:t>кислоты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346" y="2980251"/>
            <a:ext cx="336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 w="50800"/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KabelCTT Medium" pitchFamily="2" charset="0"/>
              </a:rPr>
              <a:t>Альдегиды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31659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9" descr="ацетальдег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4020">
            <a:off x="4027284" y="3735337"/>
            <a:ext cx="1349838" cy="1259899"/>
          </a:xfrm>
          <a:prstGeom prst="rect">
            <a:avLst/>
          </a:prstGeom>
          <a:noFill/>
        </p:spPr>
      </p:pic>
      <p:pic>
        <p:nvPicPr>
          <p:cNvPr id="11" name="Рисунок 10" descr="Уксусная кислота (VRML-модель, 2989 байт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067" y="1864869"/>
            <a:ext cx="1394084" cy="98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ксана\Desktop\классное руководство\C8DDA366-A694-4FEA-8A6F-14C2E9BB78AE_mw800_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3495" y="5066675"/>
            <a:ext cx="1948721" cy="133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0592" y="115888"/>
            <a:ext cx="7684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</a:t>
            </a:r>
            <a:r>
              <a:rPr lang="ru-RU" sz="3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КАРБОНОВЫХ </a:t>
            </a:r>
            <a:r>
              <a:rPr lang="ru-RU" sz="3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9388" y="1918741"/>
            <a:ext cx="29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ОДНООСНОВНЫЕ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76255" y="1918741"/>
            <a:ext cx="22677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ДВУХОСНОВНЫЕ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1319134" y="692149"/>
            <a:ext cx="1308179" cy="12265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6745575" y="674558"/>
            <a:ext cx="1437546" cy="12865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789416" y="2654352"/>
            <a:ext cx="35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27088" y="3716338"/>
            <a:ext cx="327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0" dirty="0" smtClean="0">
                <a:effectLst/>
              </a:rPr>
              <a:t> </a:t>
            </a:r>
            <a:endParaRPr lang="ru-RU" sz="4000" b="0" dirty="0">
              <a:effectLst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64219" y="5733256"/>
            <a:ext cx="7709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 КОЛИЧЕСТВУ КАРБОКСИЛЬНЫХ ГРУПП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-248453"/>
            <a:ext cx="3237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348" y="4437089"/>
            <a:ext cx="114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HCOOH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73574" y="4197246"/>
            <a:ext cx="3717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HOOC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СН</a:t>
            </a:r>
            <a:r>
              <a:rPr lang="ru-RU" sz="2000" b="1" baseline="-25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COOH 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9822" y="5141625"/>
            <a:ext cx="2668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HOOC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COOH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4751882"/>
            <a:ext cx="5384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457200" algn="l"/>
              </a:tabLs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HOOC – CH</a:t>
            </a:r>
            <a:r>
              <a:rPr lang="en-US" sz="2000" b="1" baseline="-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C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CH</a:t>
            </a:r>
            <a:r>
              <a:rPr lang="en-US" sz="2000" b="1" baseline="-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COOH      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4572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│      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4572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COOH </a:t>
            </a:r>
            <a:endParaRPr lang="ru-RU" sz="2000" b="1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4676931" y="794479"/>
            <a:ext cx="29980" cy="20386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2773180"/>
            <a:ext cx="2340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МНОГООСНОВНЫЕ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-0.01087 L 0.05746 -0.27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-0.07314 L 0.41337 -0.288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56069E-6 L -0.28854 -0.1988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4 0.00949 L 0.6993 -0.341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 animBg="1"/>
      <p:bldP spid="11270" grpId="0" animBg="1"/>
      <p:bldP spid="11275" grpId="0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14400" y="762000"/>
            <a:ext cx="14478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</a:t>
            </a:r>
            <a:endParaRPr lang="ru-RU" sz="96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17526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+16</a:t>
            </a:r>
            <a:endParaRPr lang="ru-RU" sz="24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8382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32</a:t>
            </a:r>
            <a:endParaRPr lang="ru-RU" sz="24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7400" y="838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2438400" y="762000"/>
            <a:ext cx="533400" cy="1447800"/>
          </a:xfrm>
          <a:prstGeom prst="arc">
            <a:avLst>
              <a:gd name="adj1" fmla="val 16602595"/>
              <a:gd name="adj2" fmla="val 5240682"/>
            </a:avLst>
          </a:prstGeom>
          <a:ln w="3810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793905"/>
              </a:solidFill>
            </a:endParaRPr>
          </a:p>
        </p:txBody>
      </p:sp>
      <p:sp>
        <p:nvSpPr>
          <p:cNvPr id="16" name="Дуга 15"/>
          <p:cNvSpPr/>
          <p:nvPr/>
        </p:nvSpPr>
        <p:spPr>
          <a:xfrm>
            <a:off x="2819400" y="762000"/>
            <a:ext cx="533400" cy="1447800"/>
          </a:xfrm>
          <a:prstGeom prst="arc">
            <a:avLst>
              <a:gd name="adj1" fmla="val 16602595"/>
              <a:gd name="adj2" fmla="val 5240682"/>
            </a:avLst>
          </a:prstGeom>
          <a:ln w="3810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793905"/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>
            <a:off x="3181350" y="762000"/>
            <a:ext cx="533400" cy="1447800"/>
          </a:xfrm>
          <a:prstGeom prst="arc">
            <a:avLst>
              <a:gd name="adj1" fmla="val 16602595"/>
              <a:gd name="adj2" fmla="val 5240682"/>
            </a:avLst>
          </a:prstGeom>
          <a:ln w="3810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79390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62200" y="2195513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2</a:t>
            </a:r>
            <a:endParaRPr lang="ru-RU" sz="24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40088" y="2195513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6</a:t>
            </a:r>
            <a:endParaRPr lang="ru-RU" sz="24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08288" y="2195513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8</a:t>
            </a:r>
            <a:endParaRPr lang="ru-RU" sz="24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38600" y="8382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38600" y="17526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14800" y="12954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71600" y="4648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905000" y="4267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971800" y="3886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438400" y="3886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638800" y="3124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105400" y="3124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572000" y="3124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038600" y="3505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116013" y="4191000"/>
            <a:ext cx="82708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1s</a:t>
            </a:r>
            <a:r>
              <a:rPr lang="en-US" sz="2400" b="1" baseline="30000" dirty="0">
                <a:solidFill>
                  <a:srgbClr val="793905"/>
                </a:solidFill>
                <a:latin typeface="Comic Sans MS" pitchFamily="66" charset="0"/>
              </a:rPr>
              <a:t>2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63713" y="3860800"/>
            <a:ext cx="75406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2s</a:t>
            </a:r>
            <a:r>
              <a:rPr lang="en-US" sz="2400" b="1" baseline="30000" dirty="0">
                <a:solidFill>
                  <a:srgbClr val="793905"/>
                </a:solidFill>
                <a:latin typeface="Comic Sans MS" pitchFamily="66" charset="0"/>
              </a:rPr>
              <a:t>2</a:t>
            </a:r>
            <a:r>
              <a:rPr lang="ru-RU" b="1" baseline="30000" dirty="0">
                <a:solidFill>
                  <a:srgbClr val="000066"/>
                </a:solidFill>
                <a:latin typeface="Verdana" pitchFamily="34" charset="0"/>
              </a:rPr>
              <a:t>                              </a:t>
            </a:r>
            <a:endParaRPr lang="ru-RU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16238" y="3429000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2p</a:t>
            </a:r>
            <a:r>
              <a:rPr lang="en-US" sz="2400" b="1" baseline="30000" dirty="0">
                <a:solidFill>
                  <a:srgbClr val="793905"/>
                </a:solidFill>
                <a:latin typeface="Comic Sans MS" pitchFamily="66" charset="0"/>
              </a:rPr>
              <a:t>6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957638" y="3040063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3s</a:t>
            </a:r>
            <a:r>
              <a:rPr lang="en-US" sz="2400" b="1" baseline="30000" dirty="0">
                <a:solidFill>
                  <a:srgbClr val="793905"/>
                </a:solidFill>
                <a:latin typeface="Comic Sans MS" pitchFamily="66" charset="0"/>
              </a:rPr>
              <a:t>2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003800" y="2636838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3p</a:t>
            </a:r>
            <a:r>
              <a:rPr lang="en-US" sz="2400" b="1" baseline="30000" dirty="0">
                <a:solidFill>
                  <a:srgbClr val="793905"/>
                </a:solidFill>
                <a:latin typeface="Comic Sans MS" pitchFamily="66" charset="0"/>
              </a:rPr>
              <a:t>4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3058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7724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2390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7056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61722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164388" y="2276475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Comic Sans MS" pitchFamily="66" charset="0"/>
              </a:rPr>
              <a:t>3d</a:t>
            </a:r>
            <a:r>
              <a:rPr lang="en-US" sz="2400" b="1" baseline="30000" dirty="0">
                <a:solidFill>
                  <a:srgbClr val="793905"/>
                </a:solidFill>
                <a:latin typeface="Comic Sans MS" pitchFamily="66" charset="0"/>
              </a:rPr>
              <a:t>0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rot="5400000">
            <a:off x="1600994" y="48760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5400000">
            <a:off x="2686844" y="4128294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5400000">
            <a:off x="2155032" y="4510881"/>
            <a:ext cx="304800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5400000">
            <a:off x="3740944" y="4136231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5400000">
            <a:off x="3178969" y="4128294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16200000">
            <a:off x="1404144" y="4858544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5400000">
            <a:off x="4815682" y="3342481"/>
            <a:ext cx="304800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rot="5400000">
            <a:off x="4269582" y="3759994"/>
            <a:ext cx="304800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6200000">
            <a:off x="1950244" y="4480719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16200000">
            <a:off x="2482057" y="4093369"/>
            <a:ext cx="304800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>
            <a:off x="2972594" y="41140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rot="16200000">
            <a:off x="3505994" y="41140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16200000">
            <a:off x="4039394" y="37330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6200000">
            <a:off x="4599782" y="3329781"/>
            <a:ext cx="304800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6200000">
            <a:off x="5652294" y="3347244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6200000">
            <a:off x="5148263" y="3348038"/>
            <a:ext cx="3048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484438" y="4797425"/>
            <a:ext cx="648017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u-RU" sz="2400" b="1" dirty="0">
                <a:solidFill>
                  <a:srgbClr val="793905"/>
                </a:solidFill>
                <a:latin typeface="Comic Sans MS" pitchFamily="66" charset="0"/>
              </a:rPr>
              <a:t>Валентные возможности- </a:t>
            </a:r>
            <a:r>
              <a:rPr lang="en-US" sz="2400" b="1" dirty="0">
                <a:solidFill>
                  <a:srgbClr val="793905"/>
                </a:solidFill>
                <a:latin typeface="Verdana" pitchFamily="34" charset="0"/>
              </a:rPr>
              <a:t>II</a:t>
            </a:r>
            <a:r>
              <a:rPr lang="ru-RU" sz="2400" b="1" dirty="0">
                <a:solidFill>
                  <a:srgbClr val="793905"/>
                </a:solidFill>
                <a:latin typeface="Verdana" pitchFamily="34" charset="0"/>
              </a:rPr>
              <a:t> (примеры соединений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: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SCl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ru-RU" sz="2400" b="1" baseline="-25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H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algn="ctr">
              <a:defRPr/>
            </a:pPr>
            <a:endParaRPr lang="ru-RU" sz="2000" b="1" dirty="0">
              <a:solidFill>
                <a:srgbClr val="793905"/>
              </a:solidFill>
              <a:latin typeface="Verdana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435600" y="5516563"/>
            <a:ext cx="345757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Verdana" pitchFamily="34" charset="0"/>
              </a:rPr>
              <a:t>IV</a:t>
            </a:r>
            <a:r>
              <a:rPr lang="ru-RU" sz="2400" b="1" dirty="0">
                <a:solidFill>
                  <a:srgbClr val="793905"/>
                </a:solidFill>
                <a:latin typeface="Verdana" pitchFamily="34" charset="0"/>
              </a:rPr>
              <a:t> (</a:t>
            </a:r>
            <a:r>
              <a:rPr lang="en-US" sz="2400" b="1" dirty="0">
                <a:solidFill>
                  <a:srgbClr val="793905"/>
                </a:solidFill>
                <a:latin typeface="Verdana" pitchFamily="34" charset="0"/>
              </a:rPr>
              <a:t>SO</a:t>
            </a:r>
            <a:r>
              <a:rPr lang="en-US" sz="2400" b="1" baseline="-25000" dirty="0">
                <a:solidFill>
                  <a:srgbClr val="793905"/>
                </a:solidFill>
                <a:latin typeface="Verdana" pitchFamily="34" charset="0"/>
              </a:rPr>
              <a:t>2</a:t>
            </a:r>
            <a:r>
              <a:rPr lang="en-US" sz="2400" b="1" dirty="0">
                <a:solidFill>
                  <a:srgbClr val="793905"/>
                </a:solidFill>
                <a:latin typeface="Verdana" pitchFamily="34" charset="0"/>
              </a:rPr>
              <a:t>)</a:t>
            </a:r>
            <a:endParaRPr lang="ru-RU" sz="2400" b="1" dirty="0">
              <a:solidFill>
                <a:srgbClr val="793905"/>
              </a:solidFill>
              <a:latin typeface="Verdana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300788" y="6021388"/>
            <a:ext cx="1800225" cy="557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93905"/>
                </a:solidFill>
                <a:latin typeface="Verdana" pitchFamily="34" charset="0"/>
              </a:rPr>
              <a:t>VI (SO</a:t>
            </a:r>
            <a:r>
              <a:rPr lang="en-US" sz="2400" b="1" baseline="-25000" dirty="0">
                <a:solidFill>
                  <a:srgbClr val="793905"/>
                </a:solidFill>
                <a:latin typeface="Verdana" pitchFamily="34" charset="0"/>
              </a:rPr>
              <a:t>3</a:t>
            </a:r>
            <a:r>
              <a:rPr lang="en-US" sz="2400" b="1" dirty="0">
                <a:solidFill>
                  <a:srgbClr val="793905"/>
                </a:solidFill>
                <a:latin typeface="Verdana" pitchFamily="34" charset="0"/>
              </a:rPr>
              <a:t>)</a:t>
            </a:r>
            <a:endParaRPr lang="ru-RU" sz="2400" b="1" dirty="0">
              <a:solidFill>
                <a:srgbClr val="793905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7524" y="0"/>
            <a:ext cx="856895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Строение атома серы: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926 L 0.00139 0.11435 C 0.029 0.11806 0.13073 0.11806 0.16302 0.11435 C 0.16302 0.04444 0.16493 -0.01644 0.16493 -0.07083 " pathEditMode="relative" rAng="0" ptsTypes="FtfF">
                                      <p:cBhvr>
                                        <p:cTn id="13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134 L -5.55556E-7 0.04884 L 0.28281 0.04884 C 0.28281 0.00069 0.28108 -0.07153 0.28108 -0.12894 " pathEditMode="relative" rAng="0" ptsTypes="FAfF">
                                      <p:cBhvr>
                                        <p:cTn id="23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8" grpId="0"/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96752"/>
            <a:ext cx="3595688" cy="2697163"/>
          </a:xfrm>
        </p:spPr>
      </p:pic>
      <p:sp>
        <p:nvSpPr>
          <p:cNvPr id="1024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92480" cy="15716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      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Атомная кристаллическая решетка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3743325" y="1357313"/>
            <a:ext cx="5400675" cy="514350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В узлах решетки</a:t>
            </a:r>
            <a:r>
              <a:rPr lang="ru-RU" sz="2800" dirty="0" smtClean="0"/>
              <a:t> атомы.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Химическая связь</a:t>
            </a:r>
            <a:r>
              <a:rPr lang="ru-RU" sz="2800" dirty="0" smtClean="0"/>
              <a:t> ковалентная неполярная.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Свойства</a:t>
            </a:r>
            <a:r>
              <a:rPr lang="ru-RU" sz="2800" dirty="0" smtClean="0"/>
              <a:t> веществ: </a:t>
            </a:r>
            <a:br>
              <a:rPr lang="ru-RU" sz="2800" dirty="0" smtClean="0"/>
            </a:br>
            <a:r>
              <a:rPr lang="ru-RU" sz="2800" dirty="0" smtClean="0"/>
              <a:t>1) очень высокая твердость, прочность, </a:t>
            </a:r>
            <a:br>
              <a:rPr lang="ru-RU" sz="2800" dirty="0" smtClean="0"/>
            </a:br>
            <a:r>
              <a:rPr lang="ru-RU" sz="2800" dirty="0" smtClean="0"/>
              <a:t>2) очень высокая </a:t>
            </a:r>
            <a:r>
              <a:rPr lang="ru-RU" sz="2800" dirty="0" err="1" smtClean="0"/>
              <a:t>Тпл</a:t>
            </a:r>
            <a:r>
              <a:rPr lang="ru-RU" sz="2800" dirty="0" smtClean="0"/>
              <a:t> (алмаз 3500</a:t>
            </a:r>
            <a:r>
              <a:rPr lang="ru-RU" sz="2800" dirty="0" smtClean="0">
                <a:latin typeface="Calibri"/>
              </a:rPr>
              <a:t>°</a:t>
            </a:r>
            <a:r>
              <a:rPr lang="ru-RU" sz="2800" dirty="0" smtClean="0"/>
              <a:t>С),</a:t>
            </a:r>
            <a:br>
              <a:rPr lang="ru-RU" sz="2800" dirty="0" smtClean="0"/>
            </a:br>
            <a:r>
              <a:rPr lang="ru-RU" sz="2800" dirty="0" smtClean="0"/>
              <a:t>3) тугоплавкость,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dirty="0" smtClean="0"/>
              <a:t>   4) практически нерастворимы, </a:t>
            </a:r>
            <a:br>
              <a:rPr lang="ru-RU" sz="2800" dirty="0" smtClean="0"/>
            </a:br>
            <a:r>
              <a:rPr lang="ru-RU" sz="2800" dirty="0" smtClean="0"/>
              <a:t>5) нелетучесть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Примеры</a:t>
            </a:r>
            <a:r>
              <a:rPr lang="ru-RU" sz="2800" dirty="0" smtClean="0"/>
              <a:t>: простые вещества (алмаз, графит, бор и др.</a:t>
            </a:r>
            <a:r>
              <a:rPr lang="en-US" sz="2800" dirty="0" smtClean="0"/>
              <a:t>),</a:t>
            </a:r>
            <a:r>
              <a:rPr lang="ru-RU" sz="2800" dirty="0" smtClean="0"/>
              <a:t> сложные вещества (</a:t>
            </a:r>
            <a:r>
              <a:rPr lang="en-US" sz="2800" dirty="0" smtClean="0"/>
              <a:t>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SiO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endParaRPr lang="ru-RU" sz="2800" dirty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23637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79512" y="1340769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ambria" pitchFamily="18" charset="0"/>
              </a:rPr>
              <a:t>алмаз</a:t>
            </a:r>
            <a:endParaRPr lang="ru-RU" sz="2800" b="1" baseline="-25000" dirty="0">
              <a:latin typeface="Cambria" pitchFamily="18" charset="0"/>
            </a:endParaRP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71438" y="5976938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ambria" pitchFamily="18" charset="0"/>
              </a:rPr>
              <a:t>графит</a:t>
            </a:r>
            <a:endParaRPr lang="ru-RU" sz="2800" b="1" baseline="-25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7" grpId="0" build="p"/>
      <p:bldP spid="10246" grpId="0"/>
      <p:bldP spid="102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404664"/>
            <a:ext cx="7597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деятельность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оксана\Desktop\всякая всячина\фото\к аттестации\IMG_2501.JPG"/>
          <p:cNvPicPr>
            <a:picLocks noChangeAspect="1" noChangeArrowheads="1"/>
          </p:cNvPicPr>
          <p:nvPr/>
        </p:nvPicPr>
        <p:blipFill>
          <a:blip r:embed="rId3" cstate="print"/>
          <a:srcRect l="10000" t="10793" r="3529"/>
          <a:stretch>
            <a:fillRect/>
          </a:stretch>
        </p:blipFill>
        <p:spPr bwMode="auto">
          <a:xfrm>
            <a:off x="5364088" y="3933056"/>
            <a:ext cx="3409130" cy="2160240"/>
          </a:xfrm>
          <a:prstGeom prst="roundRect">
            <a:avLst/>
          </a:prstGeom>
          <a:noFill/>
        </p:spPr>
      </p:pic>
      <p:pic>
        <p:nvPicPr>
          <p:cNvPr id="8" name="Picture 2" descr="C:\Documents and Settings\Алексей\Рабочий стол\Новая папка (3)\Фото0387.jpg"/>
          <p:cNvPicPr>
            <a:picLocks noChangeAspect="1" noChangeArrowheads="1"/>
          </p:cNvPicPr>
          <p:nvPr/>
        </p:nvPicPr>
        <p:blipFill>
          <a:blip r:embed="rId4" cstate="print"/>
          <a:srcRect l="16718" t="10836"/>
          <a:stretch>
            <a:fillRect/>
          </a:stretch>
        </p:blipFill>
        <p:spPr bwMode="auto">
          <a:xfrm>
            <a:off x="5796136" y="1340768"/>
            <a:ext cx="2726973" cy="2016224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347864" y="32849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Сравнительный анализ воды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3284984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Исследовательская работа  по химии «Природные индикаторы»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b="11560"/>
          <a:stretch>
            <a:fillRect/>
          </a:stretch>
        </p:blipFill>
        <p:spPr bwMode="auto">
          <a:xfrm>
            <a:off x="467544" y="3933056"/>
            <a:ext cx="3585794" cy="20882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995937" y="4437112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Защита проектов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оксана\Desktop\всякая всячина\фото\к аттестации\SDC14598.JPG"/>
          <p:cNvPicPr>
            <a:picLocks noChangeAspect="1" noChangeArrowheads="1"/>
          </p:cNvPicPr>
          <p:nvPr/>
        </p:nvPicPr>
        <p:blipFill>
          <a:blip r:embed="rId6" cstate="print"/>
          <a:srcRect l="34880" t="33620" b="-4179"/>
          <a:stretch>
            <a:fillRect/>
          </a:stretch>
        </p:blipFill>
        <p:spPr bwMode="auto">
          <a:xfrm>
            <a:off x="683568" y="1412776"/>
            <a:ext cx="2369840" cy="1925838"/>
          </a:xfrm>
          <a:prstGeom prst="teardrop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Содержимое 3" descr="Фото0351.jpg"/>
          <p:cNvPicPr>
            <a:picLocks noChangeAspect="1"/>
          </p:cNvPicPr>
          <p:nvPr/>
        </p:nvPicPr>
        <p:blipFill>
          <a:blip r:embed="rId7" cstate="print"/>
          <a:srcRect l="17747" t="2441" r="11793" b="7227"/>
          <a:stretch>
            <a:fillRect/>
          </a:stretch>
        </p:blipFill>
        <p:spPr>
          <a:xfrm>
            <a:off x="3203848" y="1340768"/>
            <a:ext cx="2448272" cy="2126291"/>
          </a:xfrm>
          <a:prstGeom prst="teardrop">
            <a:avLst/>
          </a:prstGeom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899592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5" y="3284984"/>
            <a:ext cx="288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Проводим качественный анализ вещества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1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1" y="692696"/>
            <a:ext cx="75975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Контроль и оценка учебных достижений учащихся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844824"/>
          <a:ext cx="8064896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2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                                                      </a:t>
                      </a:r>
                      <a:r>
                        <a:rPr lang="en-US" sz="3200" dirty="0" smtClean="0"/>
                        <a:t>Na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dirty="0" smtClean="0"/>
                        <a:t>O</a:t>
                      </a:r>
                      <a:endParaRPr lang="ru-RU" sz="3200" dirty="0" smtClean="0"/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3200" dirty="0" smtClean="0"/>
                        <a:t>                         </a:t>
                      </a:r>
                    </a:p>
                    <a:p>
                      <a:pPr lvl="0" algn="ctr"/>
                      <a:r>
                        <a:rPr lang="ru-RU" sz="3200" dirty="0" smtClean="0"/>
                        <a:t>  </a:t>
                      </a: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dirty="0" smtClean="0"/>
                        <a:t>CO</a:t>
                      </a:r>
                      <a:r>
                        <a:rPr lang="en-US" sz="3200" baseline="-25000" dirty="0" smtClean="0"/>
                        <a:t>3</a:t>
                      </a:r>
                      <a:endParaRPr lang="ru-RU" sz="32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               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3200" b="1" baseline="-250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NaO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                                                                                                         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131840" y="3068960"/>
            <a:ext cx="280831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3848" y="314096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Выберите формулу оксида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1571636" cy="1571636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7143736" y="609329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91880" y="6021288"/>
            <a:ext cx="2520280" cy="584775"/>
          </a:xfrm>
          <a:prstGeom prst="rect">
            <a:avLst/>
          </a:prstGeom>
          <a:solidFill>
            <a:srgbClr val="00B050"/>
          </a:solidFill>
          <a:ln w="539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Тесты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458200" cy="15639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найди Формулы карбоновых кислот</a:t>
            </a:r>
            <a:endParaRPr lang="ru-RU" sz="4000" dirty="0"/>
          </a:p>
        </p:txBody>
      </p:sp>
      <p:graphicFrame>
        <p:nvGraphicFramePr>
          <p:cNvPr id="5147" name="Group 27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62686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1)            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– 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          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8)         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НС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           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143" name="Line 23"/>
          <p:cNvSpPr>
            <a:spLocks noChangeShapeType="1"/>
          </p:cNvSpPr>
          <p:nvPr/>
        </p:nvSpPr>
        <p:spPr bwMode="auto">
          <a:xfrm flipV="1">
            <a:off x="1981200" y="2362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V="1">
            <a:off x="2057400" y="2438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1981200" y="2971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V="1">
            <a:off x="4419600" y="5410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4495800" y="5562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4419600" y="6019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31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80728"/>
            <a:ext cx="838200" cy="820738"/>
          </a:xfrm>
          <a:prstGeom prst="rect">
            <a:avLst/>
          </a:prstGeom>
          <a:noFill/>
        </p:spPr>
      </p:pic>
      <p:graphicFrame>
        <p:nvGraphicFramePr>
          <p:cNvPr id="11" name="Group 27"/>
          <p:cNvGraphicFramePr>
            <a:graphicFrameLocks noGrp="1"/>
          </p:cNvGraphicFramePr>
          <p:nvPr>
            <p:ph type="tbl" idx="1"/>
          </p:nvPr>
        </p:nvGraphicFramePr>
        <p:xfrm>
          <a:off x="683568" y="1988840"/>
          <a:ext cx="7772400" cy="462686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1)            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– 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          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8)         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НС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           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Group 27"/>
          <p:cNvGraphicFramePr>
            <a:graphicFrameLocks noGrp="1"/>
          </p:cNvGraphicFramePr>
          <p:nvPr>
            <p:ph type="tbl" idx="1"/>
          </p:nvPr>
        </p:nvGraphicFramePr>
        <p:xfrm>
          <a:off x="683568" y="1988840"/>
          <a:ext cx="7772400" cy="462686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1)            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– 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          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СН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  8)         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      НС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                 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749508"/>
            <a:ext cx="3372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1)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СН</a:t>
            </a:r>
            <a:r>
              <a:rPr lang="ru-RU" sz="20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 – СН</a:t>
            </a:r>
            <a:r>
              <a:rPr lang="ru-RU" sz="20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2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– СООН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he-IL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׀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СН</a:t>
            </a:r>
            <a:r>
              <a:rPr lang="ru-RU" sz="20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/>
            <a:endParaRPr lang="ru-RU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2383435"/>
            <a:ext cx="3537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3)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СН</a:t>
            </a:r>
            <a:r>
              <a:rPr lang="ru-RU" sz="20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СН – СООН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he-IL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׀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СН</a:t>
            </a:r>
            <a:r>
              <a:rPr lang="ru-RU" sz="20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 smtClean="0"/>
          </a:p>
          <a:p>
            <a:pPr>
              <a:buFontTx/>
              <a:buNone/>
            </a:pPr>
            <a:endParaRPr lang="he-IL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837483"/>
            <a:ext cx="3387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4) СН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СН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СООН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e-IL" sz="20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b="1" dirty="0" smtClean="0"/>
              <a:t>     </a:t>
            </a:r>
            <a:r>
              <a:rPr lang="he-IL" sz="2000" b="1" dirty="0" smtClean="0">
                <a:cs typeface="Times New Roman" pitchFamily="18" charset="0"/>
              </a:rPr>
              <a:t>׀</a:t>
            </a:r>
            <a:r>
              <a:rPr lang="ru-RU" sz="2000" b="1" dirty="0" smtClean="0">
                <a:cs typeface="Times New Roman" pitchFamily="18" charset="0"/>
              </a:rPr>
              <a:t>         </a:t>
            </a:r>
            <a:r>
              <a:rPr lang="he-IL" sz="2000" b="1" dirty="0" smtClean="0">
                <a:cs typeface="Times New Roman" pitchFamily="18" charset="0"/>
              </a:rPr>
              <a:t>׀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endParaRPr lang="he-IL" sz="2000" b="1" dirty="0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cs typeface="Times New Roman" pitchFamily="18" charset="0"/>
              </a:rPr>
              <a:t>    СН</a:t>
            </a:r>
            <a:r>
              <a:rPr lang="ru-RU" sz="2000" b="1" baseline="-25000" dirty="0" smtClean="0">
                <a:cs typeface="Times New Roman" pitchFamily="18" charset="0"/>
              </a:rPr>
              <a:t>2 </a:t>
            </a:r>
            <a:r>
              <a:rPr lang="ru-RU" sz="2000" b="1" dirty="0" smtClean="0">
                <a:cs typeface="Times New Roman" pitchFamily="18" charset="0"/>
              </a:rPr>
              <a:t>– СН</a:t>
            </a:r>
            <a:r>
              <a:rPr lang="ru-RU" sz="2000" b="1" baseline="-25000" dirty="0" smtClean="0">
                <a:cs typeface="Times New Roman" pitchFamily="18" charset="0"/>
              </a:rPr>
              <a:t>2</a:t>
            </a:r>
            <a:endParaRPr lang="he-IL" sz="2000" b="1" baseline="-25000" dirty="0"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7954" y="764499"/>
            <a:ext cx="4242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            СН</a:t>
            </a:r>
            <a:r>
              <a:rPr lang="ru-RU" sz="20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he-IL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׀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СН</a:t>
            </a:r>
            <a:r>
              <a:rPr lang="ru-RU" sz="20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С – СООН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he-IL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׀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СН</a:t>
            </a:r>
            <a:r>
              <a:rPr lang="ru-RU" sz="20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06518"/>
            <a:ext cx="329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5) СН</a:t>
            </a:r>
            <a:r>
              <a:rPr lang="ru-RU" sz="2000" b="1" baseline="-25000" dirty="0" smtClean="0">
                <a:solidFill>
                  <a:prstClr val="black"/>
                </a:solidFill>
              </a:rPr>
              <a:t>3</a:t>
            </a:r>
            <a:r>
              <a:rPr lang="ru-RU" sz="2000" b="1" dirty="0" smtClean="0">
                <a:solidFill>
                  <a:prstClr val="black"/>
                </a:solidFill>
              </a:rPr>
              <a:t> – СООН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949280"/>
            <a:ext cx="4856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/>
              <a:t>6) НООС – С (СН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)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– СН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– СН</a:t>
            </a:r>
            <a:r>
              <a:rPr lang="ru-RU" sz="2000" b="1" baseline="-25000" dirty="0" smtClean="0"/>
              <a:t>3</a:t>
            </a:r>
            <a:endParaRPr lang="ru-RU" sz="2000" b="1" baseline="-25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6040" y="30434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 – </a:t>
            </a:r>
            <a:r>
              <a:rPr lang="ru-RU" sz="2000" b="1" dirty="0" err="1" smtClean="0">
                <a:solidFill>
                  <a:srgbClr val="FF0000"/>
                </a:solidFill>
              </a:rPr>
              <a:t>метилпропановая</a:t>
            </a:r>
            <a:r>
              <a:rPr lang="ru-RU" sz="2000" b="1" dirty="0" smtClean="0">
                <a:solidFill>
                  <a:srgbClr val="FF0000"/>
                </a:solidFill>
              </a:rPr>
              <a:t> кислота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1916832"/>
            <a:ext cx="428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2,2 – </a:t>
            </a:r>
            <a:r>
              <a:rPr lang="ru-RU" sz="2000" b="1" dirty="0" err="1" smtClean="0">
                <a:solidFill>
                  <a:srgbClr val="FF0000"/>
                </a:solidFill>
              </a:rPr>
              <a:t>диметилпропановая</a:t>
            </a:r>
            <a:r>
              <a:rPr lang="ru-RU" sz="2000" b="1" dirty="0" smtClean="0">
                <a:solidFill>
                  <a:srgbClr val="FF0000"/>
                </a:solidFill>
              </a:rPr>
              <a:t> кислота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25347" y="4392119"/>
            <a:ext cx="3253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пентановая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кислота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39558" y="5301208"/>
            <a:ext cx="2875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этановая</a:t>
            </a:r>
            <a:r>
              <a:rPr lang="ru-RU" sz="2000" b="1" dirty="0" smtClean="0">
                <a:solidFill>
                  <a:srgbClr val="FF0000"/>
                </a:solidFill>
              </a:rPr>
              <a:t> кислота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21902" y="5877272"/>
            <a:ext cx="442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2,2 – </a:t>
            </a:r>
            <a:r>
              <a:rPr lang="ru-RU" sz="2000" b="1" dirty="0" err="1" smtClean="0">
                <a:solidFill>
                  <a:srgbClr val="FF0000"/>
                </a:solidFill>
              </a:rPr>
              <a:t>диметилбутановая</a:t>
            </a:r>
            <a:r>
              <a:rPr lang="ru-RU" sz="2000" b="1" dirty="0" smtClean="0">
                <a:solidFill>
                  <a:srgbClr val="FF0000"/>
                </a:solidFill>
              </a:rPr>
              <a:t> кислота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8011" y="1918742"/>
            <a:ext cx="3071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бутановая кислота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51094" y="3198168"/>
            <a:ext cx="3192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2623279"/>
            <a:ext cx="2016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0066FF"/>
                </a:solidFill>
              </a:rPr>
              <a:t>Гомологи: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66FF"/>
                </a:solidFill>
              </a:rPr>
              <a:t>1,4,5;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66FF"/>
                </a:solidFill>
              </a:rPr>
              <a:t>2,6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22892" y="4032354"/>
            <a:ext cx="18662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Изомеры: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1,3;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2,4;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33" name="Picture 31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052736"/>
            <a:ext cx="838200" cy="82073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sz="2800" b="1" i="1" dirty="0" smtClean="0">
                <a:solidFill>
                  <a:srgbClr val="00B050"/>
                </a:solidFill>
                <a:latin typeface="Tahoma" pitchFamily="34" charset="0"/>
              </a:rPr>
              <a:t>Назови кислоты, укажи гомологи и изомеры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0" grpId="0"/>
      <p:bldP spid="21" grpId="0"/>
      <p:bldP spid="22" grpId="0"/>
      <p:bldP spid="23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686800" cy="1008112"/>
          </a:xfrm>
        </p:spPr>
        <p:txBody>
          <a:bodyPr>
            <a:noAutofit/>
          </a:bodyPr>
          <a:lstStyle/>
          <a:p>
            <a: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Направления использования ИКТ при обучении химии</a:t>
            </a:r>
            <a:endParaRPr lang="ru-RU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72815"/>
            <a:ext cx="8686800" cy="430730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/>
              <a:t>моделирование химических явлений и процессов, объектов макро- и микромира; 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/>
              <a:t>контроль и обработка данных химического эксперимента;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/>
              <a:t>программная поддержка курса;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/>
              <a:t>создание презентаций;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/>
              <a:t>проектная деятельность;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/>
              <a:t>контроль и оценка учебных достижений учащихся;</a:t>
            </a:r>
            <a:r>
              <a:rPr lang="ru-RU" dirty="0" smtClean="0">
                <a:hlinkClick r:id="rId3" action="ppaction://hlinksldjump"/>
              </a:rPr>
              <a:t> 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/>
              <a:t>использование возможностей Интернета.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597"/>
          <p:cNvSpPr>
            <a:spLocks noChangeShapeType="1"/>
          </p:cNvSpPr>
          <p:nvPr/>
        </p:nvSpPr>
        <p:spPr bwMode="auto">
          <a:xfrm>
            <a:off x="4870450" y="11303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Line 600"/>
          <p:cNvSpPr>
            <a:spLocks noChangeShapeType="1"/>
          </p:cNvSpPr>
          <p:nvPr/>
        </p:nvSpPr>
        <p:spPr bwMode="auto">
          <a:xfrm>
            <a:off x="8197850" y="19685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Line 601"/>
          <p:cNvSpPr>
            <a:spLocks noChangeShapeType="1"/>
          </p:cNvSpPr>
          <p:nvPr/>
        </p:nvSpPr>
        <p:spPr bwMode="auto">
          <a:xfrm>
            <a:off x="8197850" y="2371725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789"/>
          <p:cNvSpPr>
            <a:spLocks noChangeShapeType="1"/>
          </p:cNvSpPr>
          <p:nvPr/>
        </p:nvSpPr>
        <p:spPr bwMode="auto">
          <a:xfrm>
            <a:off x="7083425" y="19685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795"/>
          <p:cNvSpPr>
            <a:spLocks noChangeShapeType="1"/>
          </p:cNvSpPr>
          <p:nvPr/>
        </p:nvSpPr>
        <p:spPr bwMode="auto">
          <a:xfrm>
            <a:off x="7083425" y="19685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Line 804"/>
          <p:cNvSpPr>
            <a:spLocks noChangeShapeType="1"/>
          </p:cNvSpPr>
          <p:nvPr/>
        </p:nvSpPr>
        <p:spPr bwMode="auto">
          <a:xfrm>
            <a:off x="7923213" y="1968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Line 805"/>
          <p:cNvSpPr>
            <a:spLocks noChangeShapeType="1"/>
          </p:cNvSpPr>
          <p:nvPr/>
        </p:nvSpPr>
        <p:spPr bwMode="auto">
          <a:xfrm>
            <a:off x="7923213" y="2371725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Line 808"/>
          <p:cNvSpPr>
            <a:spLocks noChangeShapeType="1"/>
          </p:cNvSpPr>
          <p:nvPr/>
        </p:nvSpPr>
        <p:spPr bwMode="auto">
          <a:xfrm>
            <a:off x="9021763" y="2774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Line 841"/>
          <p:cNvSpPr>
            <a:spLocks noChangeShapeType="1"/>
          </p:cNvSpPr>
          <p:nvPr/>
        </p:nvSpPr>
        <p:spPr bwMode="auto">
          <a:xfrm>
            <a:off x="2636838" y="2774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Line 855"/>
          <p:cNvSpPr>
            <a:spLocks noChangeShapeType="1"/>
          </p:cNvSpPr>
          <p:nvPr/>
        </p:nvSpPr>
        <p:spPr bwMode="auto">
          <a:xfrm>
            <a:off x="2913063" y="2371725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5033" name="Group 2569"/>
          <p:cNvGraphicFramePr>
            <a:graphicFrameLocks noGrp="1"/>
          </p:cNvGraphicFramePr>
          <p:nvPr/>
        </p:nvGraphicFramePr>
        <p:xfrm>
          <a:off x="527050" y="368300"/>
          <a:ext cx="7775575" cy="6285548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98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6988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69887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338138">
                <a:tc rowSpan="6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Разгадай кроссворд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725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138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138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725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5788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7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1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0913" name="Rectangle 2523"/>
          <p:cNvSpPr>
            <a:spLocks noChangeArrowheads="1"/>
          </p:cNvSpPr>
          <p:nvPr/>
        </p:nvSpPr>
        <p:spPr bwMode="auto">
          <a:xfrm>
            <a:off x="3835400" y="377825"/>
            <a:ext cx="354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0914" name="Rectangle 2526"/>
          <p:cNvSpPr>
            <a:spLocks noChangeArrowheads="1"/>
          </p:cNvSpPr>
          <p:nvPr/>
        </p:nvSpPr>
        <p:spPr bwMode="auto">
          <a:xfrm>
            <a:off x="4662488" y="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0915" name="Rectangle 2527"/>
          <p:cNvSpPr>
            <a:spLocks noChangeArrowheads="1"/>
          </p:cNvSpPr>
          <p:nvPr/>
        </p:nvSpPr>
        <p:spPr bwMode="auto">
          <a:xfrm>
            <a:off x="2762250" y="1917700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b="1" i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0916" name="Rectangle 2528"/>
          <p:cNvSpPr>
            <a:spLocks noChangeArrowheads="1"/>
          </p:cNvSpPr>
          <p:nvPr/>
        </p:nvSpPr>
        <p:spPr bwMode="auto">
          <a:xfrm>
            <a:off x="3419872" y="1484784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0917" name="Rectangle 2529"/>
          <p:cNvSpPr>
            <a:spLocks noChangeArrowheads="1"/>
          </p:cNvSpPr>
          <p:nvPr/>
        </p:nvSpPr>
        <p:spPr bwMode="auto">
          <a:xfrm>
            <a:off x="114300" y="3462338"/>
            <a:ext cx="420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0918" name="Rectangle 2530"/>
          <p:cNvSpPr>
            <a:spLocks noChangeArrowheads="1"/>
          </p:cNvSpPr>
          <p:nvPr/>
        </p:nvSpPr>
        <p:spPr bwMode="auto">
          <a:xfrm>
            <a:off x="1257300" y="3038475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0919" name="Rectangle 2531"/>
          <p:cNvSpPr>
            <a:spLocks noChangeArrowheads="1"/>
          </p:cNvSpPr>
          <p:nvPr/>
        </p:nvSpPr>
        <p:spPr bwMode="auto">
          <a:xfrm flipH="1">
            <a:off x="2805113" y="4059238"/>
            <a:ext cx="34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30920" name="Rectangle 2532"/>
          <p:cNvSpPr>
            <a:spLocks noChangeArrowheads="1"/>
          </p:cNvSpPr>
          <p:nvPr/>
        </p:nvSpPr>
        <p:spPr bwMode="auto">
          <a:xfrm>
            <a:off x="534988" y="4530725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0921" name="Rectangle 2533"/>
          <p:cNvSpPr>
            <a:spLocks noChangeArrowheads="1"/>
          </p:cNvSpPr>
          <p:nvPr/>
        </p:nvSpPr>
        <p:spPr bwMode="auto">
          <a:xfrm>
            <a:off x="515938" y="555625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30922" name="Rectangle 2534"/>
          <p:cNvSpPr>
            <a:spLocks noChangeArrowheads="1"/>
          </p:cNvSpPr>
          <p:nvPr/>
        </p:nvSpPr>
        <p:spPr bwMode="auto">
          <a:xfrm>
            <a:off x="5918200" y="4572000"/>
            <a:ext cx="445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0923" name="Rectangle 2535"/>
          <p:cNvSpPr>
            <a:spLocks noChangeArrowheads="1"/>
          </p:cNvSpPr>
          <p:nvPr/>
        </p:nvSpPr>
        <p:spPr bwMode="auto">
          <a:xfrm>
            <a:off x="5624513" y="5089525"/>
            <a:ext cx="4507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65000" name="Rectangle 2536"/>
          <p:cNvSpPr>
            <a:spLocks noChangeArrowheads="1"/>
          </p:cNvSpPr>
          <p:nvPr/>
        </p:nvSpPr>
        <p:spPr bwMode="auto">
          <a:xfrm>
            <a:off x="6831013" y="19383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5003" name="Rectangle 2539"/>
          <p:cNvSpPr>
            <a:spLocks noChangeArrowheads="1"/>
          </p:cNvSpPr>
          <p:nvPr/>
        </p:nvSpPr>
        <p:spPr bwMode="auto">
          <a:xfrm>
            <a:off x="4187825" y="384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5004" name="Rectangle 2540"/>
          <p:cNvSpPr>
            <a:spLocks noChangeArrowheads="1"/>
          </p:cNvSpPr>
          <p:nvPr/>
        </p:nvSpPr>
        <p:spPr bwMode="auto">
          <a:xfrm>
            <a:off x="2376488" y="3505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5005" name="Rectangle 2541"/>
          <p:cNvSpPr>
            <a:spLocks noChangeArrowheads="1"/>
          </p:cNvSpPr>
          <p:nvPr/>
        </p:nvSpPr>
        <p:spPr bwMode="auto">
          <a:xfrm>
            <a:off x="5335588" y="4054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5006" name="Rectangle 2542"/>
          <p:cNvSpPr>
            <a:spLocks noChangeArrowheads="1"/>
          </p:cNvSpPr>
          <p:nvPr/>
        </p:nvSpPr>
        <p:spPr bwMode="auto">
          <a:xfrm>
            <a:off x="4567238" y="40703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5008" name="Rectangle 2544"/>
          <p:cNvSpPr>
            <a:spLocks noChangeArrowheads="1"/>
          </p:cNvSpPr>
          <p:nvPr/>
        </p:nvSpPr>
        <p:spPr bwMode="auto">
          <a:xfrm>
            <a:off x="2374900" y="56467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5009" name="Rectangle 2545"/>
          <p:cNvSpPr>
            <a:spLocks noChangeArrowheads="1"/>
          </p:cNvSpPr>
          <p:nvPr/>
        </p:nvSpPr>
        <p:spPr bwMode="auto">
          <a:xfrm>
            <a:off x="1243013" y="35337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5010" name="Rectangle 2546"/>
          <p:cNvSpPr>
            <a:spLocks noChangeArrowheads="1"/>
          </p:cNvSpPr>
          <p:nvPr/>
        </p:nvSpPr>
        <p:spPr bwMode="auto">
          <a:xfrm>
            <a:off x="6438900" y="56245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5011" name="Rectangle 2547"/>
          <p:cNvSpPr>
            <a:spLocks noChangeArrowheads="1"/>
          </p:cNvSpPr>
          <p:nvPr/>
        </p:nvSpPr>
        <p:spPr bwMode="auto">
          <a:xfrm>
            <a:off x="4595813" y="4127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</a:p>
        </p:txBody>
      </p:sp>
      <p:sp>
        <p:nvSpPr>
          <p:cNvPr id="65012" name="Rectangle 2548"/>
          <p:cNvSpPr>
            <a:spLocks noChangeArrowheads="1"/>
          </p:cNvSpPr>
          <p:nvPr/>
        </p:nvSpPr>
        <p:spPr bwMode="auto">
          <a:xfrm>
            <a:off x="576263" y="35194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</a:p>
        </p:txBody>
      </p:sp>
      <p:sp>
        <p:nvSpPr>
          <p:cNvPr id="65013" name="Rectangle 2549"/>
          <p:cNvSpPr>
            <a:spLocks noChangeArrowheads="1"/>
          </p:cNvSpPr>
          <p:nvPr/>
        </p:nvSpPr>
        <p:spPr bwMode="auto">
          <a:xfrm>
            <a:off x="3478213" y="19494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5014" name="Rectangle 2550"/>
          <p:cNvSpPr>
            <a:spLocks noChangeArrowheads="1"/>
          </p:cNvSpPr>
          <p:nvPr/>
        </p:nvSpPr>
        <p:spPr bwMode="auto">
          <a:xfrm>
            <a:off x="3128963" y="196532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</a:p>
        </p:txBody>
      </p:sp>
      <p:sp>
        <p:nvSpPr>
          <p:cNvPr id="65016" name="Rectangle 2552"/>
          <p:cNvSpPr>
            <a:spLocks noChangeArrowheads="1"/>
          </p:cNvSpPr>
          <p:nvPr/>
        </p:nvSpPr>
        <p:spPr bwMode="auto">
          <a:xfrm>
            <a:off x="6454775" y="4650859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endParaRPr lang="ru-RU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18" name="Rectangle 2554"/>
          <p:cNvSpPr>
            <a:spLocks noChangeArrowheads="1"/>
          </p:cNvSpPr>
          <p:nvPr/>
        </p:nvSpPr>
        <p:spPr bwMode="auto">
          <a:xfrm>
            <a:off x="4957763" y="427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65019" name="Rectangle 2555"/>
          <p:cNvSpPr>
            <a:spLocks noChangeArrowheads="1"/>
          </p:cNvSpPr>
          <p:nvPr/>
        </p:nvSpPr>
        <p:spPr bwMode="auto">
          <a:xfrm>
            <a:off x="3854450" y="19637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65020" name="Rectangle 2556"/>
          <p:cNvSpPr>
            <a:spLocks noChangeArrowheads="1"/>
          </p:cNvSpPr>
          <p:nvPr/>
        </p:nvSpPr>
        <p:spPr bwMode="auto">
          <a:xfrm>
            <a:off x="908050" y="35528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65021" name="Rectangle 2557"/>
          <p:cNvSpPr>
            <a:spLocks noChangeArrowheads="1"/>
          </p:cNvSpPr>
          <p:nvPr/>
        </p:nvSpPr>
        <p:spPr bwMode="auto">
          <a:xfrm>
            <a:off x="1619250" y="56229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65022" name="Rectangle 2558"/>
          <p:cNvSpPr>
            <a:spLocks noChangeArrowheads="1"/>
          </p:cNvSpPr>
          <p:nvPr/>
        </p:nvSpPr>
        <p:spPr bwMode="auto">
          <a:xfrm>
            <a:off x="4521200" y="195103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65023" name="Rectangle 2559"/>
          <p:cNvSpPr>
            <a:spLocks noChangeArrowheads="1"/>
          </p:cNvSpPr>
          <p:nvPr/>
        </p:nvSpPr>
        <p:spPr bwMode="auto">
          <a:xfrm>
            <a:off x="5303838" y="41275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65024" name="Rectangle 2560"/>
          <p:cNvSpPr>
            <a:spLocks noChangeArrowheads="1"/>
          </p:cNvSpPr>
          <p:nvPr/>
        </p:nvSpPr>
        <p:spPr bwMode="auto">
          <a:xfrm>
            <a:off x="1227138" y="562292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65025" name="Rectangle 2561"/>
          <p:cNvSpPr>
            <a:spLocks noChangeArrowheads="1"/>
          </p:cNvSpPr>
          <p:nvPr/>
        </p:nvSpPr>
        <p:spPr bwMode="auto">
          <a:xfrm>
            <a:off x="7512050" y="4650859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endParaRPr lang="ru-RU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26" name="Rectangle 2562"/>
          <p:cNvSpPr>
            <a:spLocks noChangeArrowheads="1"/>
          </p:cNvSpPr>
          <p:nvPr/>
        </p:nvSpPr>
        <p:spPr bwMode="auto">
          <a:xfrm>
            <a:off x="7134225" y="562451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65027" name="Rectangle 2563"/>
          <p:cNvSpPr>
            <a:spLocks noChangeArrowheads="1"/>
          </p:cNvSpPr>
          <p:nvPr/>
        </p:nvSpPr>
        <p:spPr bwMode="auto">
          <a:xfrm>
            <a:off x="5711825" y="412750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5028" name="Rectangle 2564"/>
          <p:cNvSpPr>
            <a:spLocks noChangeArrowheads="1"/>
          </p:cNvSpPr>
          <p:nvPr/>
        </p:nvSpPr>
        <p:spPr bwMode="auto">
          <a:xfrm>
            <a:off x="5667375" y="1965325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5029" name="Rectangle 2565"/>
          <p:cNvSpPr>
            <a:spLocks noChangeArrowheads="1"/>
          </p:cNvSpPr>
          <p:nvPr/>
        </p:nvSpPr>
        <p:spPr bwMode="auto">
          <a:xfrm>
            <a:off x="3533775" y="2487613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5030" name="Rectangle 2566"/>
          <p:cNvSpPr>
            <a:spLocks noChangeArrowheads="1"/>
          </p:cNvSpPr>
          <p:nvPr/>
        </p:nvSpPr>
        <p:spPr bwMode="auto">
          <a:xfrm>
            <a:off x="5695950" y="4054475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5031" name="Rectangle 2567"/>
          <p:cNvSpPr>
            <a:spLocks noChangeArrowheads="1"/>
          </p:cNvSpPr>
          <p:nvPr/>
        </p:nvSpPr>
        <p:spPr bwMode="auto">
          <a:xfrm>
            <a:off x="2344738" y="4608513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5032" name="Rectangle 2568"/>
          <p:cNvSpPr>
            <a:spLocks noChangeArrowheads="1"/>
          </p:cNvSpPr>
          <p:nvPr/>
        </p:nvSpPr>
        <p:spPr bwMode="auto">
          <a:xfrm>
            <a:off x="2792413" y="5622925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5034" name="Rectangle 2570"/>
          <p:cNvSpPr>
            <a:spLocks noChangeArrowheads="1"/>
          </p:cNvSpPr>
          <p:nvPr/>
        </p:nvSpPr>
        <p:spPr bwMode="auto">
          <a:xfrm>
            <a:off x="7554913" y="56372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5035" name="Rectangle 2571"/>
          <p:cNvSpPr>
            <a:spLocks noChangeArrowheads="1"/>
          </p:cNvSpPr>
          <p:nvPr/>
        </p:nvSpPr>
        <p:spPr bwMode="auto">
          <a:xfrm>
            <a:off x="4606925" y="8905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65036" name="Rectangle 2572"/>
          <p:cNvSpPr>
            <a:spLocks noChangeArrowheads="1"/>
          </p:cNvSpPr>
          <p:nvPr/>
        </p:nvSpPr>
        <p:spPr bwMode="auto">
          <a:xfrm>
            <a:off x="6086475" y="4127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65037" name="Rectangle 2573"/>
          <p:cNvSpPr>
            <a:spLocks noChangeArrowheads="1"/>
          </p:cNvSpPr>
          <p:nvPr/>
        </p:nvSpPr>
        <p:spPr bwMode="auto">
          <a:xfrm>
            <a:off x="3489325" y="40703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65038" name="Rectangle 2574"/>
          <p:cNvSpPr>
            <a:spLocks noChangeArrowheads="1"/>
          </p:cNvSpPr>
          <p:nvPr/>
        </p:nvSpPr>
        <p:spPr bwMode="auto">
          <a:xfrm>
            <a:off x="1254125" y="4592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65039" name="Rectangle 2575"/>
          <p:cNvSpPr>
            <a:spLocks noChangeArrowheads="1"/>
          </p:cNvSpPr>
          <p:nvPr/>
        </p:nvSpPr>
        <p:spPr bwMode="auto">
          <a:xfrm>
            <a:off x="3822700" y="5638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65040" name="Rectangle 2576"/>
          <p:cNvSpPr>
            <a:spLocks noChangeArrowheads="1"/>
          </p:cNvSpPr>
          <p:nvPr/>
        </p:nvSpPr>
        <p:spPr bwMode="auto">
          <a:xfrm>
            <a:off x="6799263" y="4592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65041" name="Rectangle 2577"/>
          <p:cNvSpPr>
            <a:spLocks noChangeArrowheads="1"/>
          </p:cNvSpPr>
          <p:nvPr/>
        </p:nvSpPr>
        <p:spPr bwMode="auto">
          <a:xfrm>
            <a:off x="5332413" y="1965325"/>
            <a:ext cx="38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5042" name="Rectangle 2578"/>
          <p:cNvSpPr>
            <a:spLocks noChangeArrowheads="1"/>
          </p:cNvSpPr>
          <p:nvPr/>
        </p:nvSpPr>
        <p:spPr bwMode="auto">
          <a:xfrm>
            <a:off x="6407150" y="368300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5043" name="Rectangle 2579"/>
          <p:cNvSpPr>
            <a:spLocks noChangeArrowheads="1"/>
          </p:cNvSpPr>
          <p:nvPr/>
        </p:nvSpPr>
        <p:spPr bwMode="auto">
          <a:xfrm>
            <a:off x="3489325" y="5114925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5044" name="Rectangle 2580"/>
          <p:cNvSpPr>
            <a:spLocks noChangeArrowheads="1"/>
          </p:cNvSpPr>
          <p:nvPr/>
        </p:nvSpPr>
        <p:spPr bwMode="auto">
          <a:xfrm>
            <a:off x="1979613" y="4606925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5045" name="Rectangle 2581"/>
          <p:cNvSpPr>
            <a:spLocks noChangeArrowheads="1"/>
          </p:cNvSpPr>
          <p:nvPr/>
        </p:nvSpPr>
        <p:spPr bwMode="auto">
          <a:xfrm>
            <a:off x="4562475" y="5651500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5046" name="Rectangle 2582"/>
          <p:cNvSpPr>
            <a:spLocks noChangeArrowheads="1"/>
          </p:cNvSpPr>
          <p:nvPr/>
        </p:nvSpPr>
        <p:spPr bwMode="auto">
          <a:xfrm>
            <a:off x="4578350" y="2459038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47" name="Rectangle 2583"/>
          <p:cNvSpPr>
            <a:spLocks noChangeArrowheads="1"/>
          </p:cNvSpPr>
          <p:nvPr/>
        </p:nvSpPr>
        <p:spPr bwMode="auto">
          <a:xfrm>
            <a:off x="6797675" y="354013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48" name="Rectangle 2584"/>
          <p:cNvSpPr>
            <a:spLocks noChangeArrowheads="1"/>
          </p:cNvSpPr>
          <p:nvPr/>
        </p:nvSpPr>
        <p:spPr bwMode="auto">
          <a:xfrm>
            <a:off x="4954588" y="1966913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49" name="Rectangle 2585"/>
          <p:cNvSpPr>
            <a:spLocks noChangeArrowheads="1"/>
          </p:cNvSpPr>
          <p:nvPr/>
        </p:nvSpPr>
        <p:spPr bwMode="auto">
          <a:xfrm>
            <a:off x="6435725" y="1906588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50" name="Rectangle 2586"/>
          <p:cNvSpPr>
            <a:spLocks noChangeArrowheads="1"/>
          </p:cNvSpPr>
          <p:nvPr/>
        </p:nvSpPr>
        <p:spPr bwMode="auto">
          <a:xfrm>
            <a:off x="1979613" y="3533775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51" name="Rectangle 2587"/>
          <p:cNvSpPr>
            <a:spLocks noChangeArrowheads="1"/>
          </p:cNvSpPr>
          <p:nvPr/>
        </p:nvSpPr>
        <p:spPr bwMode="auto">
          <a:xfrm>
            <a:off x="1225550" y="6161088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52" name="Rectangle 2588"/>
          <p:cNvSpPr>
            <a:spLocks noChangeArrowheads="1"/>
          </p:cNvSpPr>
          <p:nvPr/>
        </p:nvSpPr>
        <p:spPr bwMode="auto">
          <a:xfrm>
            <a:off x="3836988" y="4084638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53" name="Rectangle 2589"/>
          <p:cNvSpPr>
            <a:spLocks noChangeArrowheads="1"/>
          </p:cNvSpPr>
          <p:nvPr/>
        </p:nvSpPr>
        <p:spPr bwMode="auto">
          <a:xfrm>
            <a:off x="4956175" y="4070350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54" name="Rectangle 2590"/>
          <p:cNvSpPr>
            <a:spLocks noChangeArrowheads="1"/>
          </p:cNvSpPr>
          <p:nvPr/>
        </p:nvSpPr>
        <p:spPr bwMode="auto">
          <a:xfrm>
            <a:off x="7931150" y="4564063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55" name="Rectangle 2591"/>
          <p:cNvSpPr>
            <a:spLocks noChangeArrowheads="1"/>
          </p:cNvSpPr>
          <p:nvPr/>
        </p:nvSpPr>
        <p:spPr bwMode="auto">
          <a:xfrm>
            <a:off x="6811963" y="5622925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5057" name="Rectangle 2593"/>
          <p:cNvSpPr>
            <a:spLocks noChangeArrowheads="1"/>
          </p:cNvSpPr>
          <p:nvPr/>
        </p:nvSpPr>
        <p:spPr bwMode="auto">
          <a:xfrm>
            <a:off x="4562475" y="1427163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65058" name="Rectangle 2594"/>
          <p:cNvSpPr>
            <a:spLocks noChangeArrowheads="1"/>
          </p:cNvSpPr>
          <p:nvPr/>
        </p:nvSpPr>
        <p:spPr bwMode="auto">
          <a:xfrm>
            <a:off x="4200525" y="40846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65059" name="Rectangle 2595"/>
          <p:cNvSpPr>
            <a:spLocks noChangeArrowheads="1"/>
          </p:cNvSpPr>
          <p:nvPr/>
        </p:nvSpPr>
        <p:spPr bwMode="auto">
          <a:xfrm>
            <a:off x="1616075" y="46069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65060" name="Rectangle 2596"/>
          <p:cNvSpPr>
            <a:spLocks noChangeArrowheads="1"/>
          </p:cNvSpPr>
          <p:nvPr/>
        </p:nvSpPr>
        <p:spPr bwMode="auto">
          <a:xfrm>
            <a:off x="7175500" y="45926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65061" name="Rectangle 2597"/>
          <p:cNvSpPr>
            <a:spLocks noChangeArrowheads="1"/>
          </p:cNvSpPr>
          <p:nvPr/>
        </p:nvSpPr>
        <p:spPr bwMode="auto">
          <a:xfrm>
            <a:off x="6057900" y="56229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65062" name="Rectangle 2598"/>
          <p:cNvSpPr>
            <a:spLocks noChangeArrowheads="1"/>
          </p:cNvSpPr>
          <p:nvPr/>
        </p:nvSpPr>
        <p:spPr bwMode="auto">
          <a:xfrm>
            <a:off x="4170363" y="1920875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</p:txBody>
      </p:sp>
      <p:sp>
        <p:nvSpPr>
          <p:cNvPr id="65063" name="Rectangle 2599"/>
          <p:cNvSpPr>
            <a:spLocks noChangeArrowheads="1"/>
          </p:cNvSpPr>
          <p:nvPr/>
        </p:nvSpPr>
        <p:spPr bwMode="auto">
          <a:xfrm>
            <a:off x="6043613" y="1971675"/>
            <a:ext cx="40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</a:p>
        </p:txBody>
      </p:sp>
      <p:sp>
        <p:nvSpPr>
          <p:cNvPr id="65064" name="Rectangle 2600"/>
          <p:cNvSpPr>
            <a:spLocks noChangeArrowheads="1"/>
          </p:cNvSpPr>
          <p:nvPr/>
        </p:nvSpPr>
        <p:spPr bwMode="auto">
          <a:xfrm>
            <a:off x="3475038" y="2995613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</a:p>
        </p:txBody>
      </p:sp>
      <p:sp>
        <p:nvSpPr>
          <p:cNvPr id="65065" name="Rectangle 2601"/>
          <p:cNvSpPr>
            <a:spLocks noChangeArrowheads="1"/>
          </p:cNvSpPr>
          <p:nvPr/>
        </p:nvSpPr>
        <p:spPr bwMode="auto">
          <a:xfrm>
            <a:off x="3111500" y="5637213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</a:p>
        </p:txBody>
      </p:sp>
      <p:sp>
        <p:nvSpPr>
          <p:cNvPr id="65067" name="Rectangle 2603"/>
          <p:cNvSpPr>
            <a:spLocks noChangeArrowheads="1"/>
          </p:cNvSpPr>
          <p:nvPr/>
        </p:nvSpPr>
        <p:spPr bwMode="auto">
          <a:xfrm>
            <a:off x="1268413" y="51006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65068" name="Rectangle 2604"/>
          <p:cNvSpPr>
            <a:spLocks noChangeArrowheads="1"/>
          </p:cNvSpPr>
          <p:nvPr/>
        </p:nvSpPr>
        <p:spPr bwMode="auto">
          <a:xfrm>
            <a:off x="7191375" y="19351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Я</a:t>
            </a:r>
          </a:p>
        </p:txBody>
      </p:sp>
      <p:sp>
        <p:nvSpPr>
          <p:cNvPr id="65069" name="Rectangle 2605"/>
          <p:cNvSpPr>
            <a:spLocks noChangeArrowheads="1"/>
          </p:cNvSpPr>
          <p:nvPr/>
        </p:nvSpPr>
        <p:spPr bwMode="auto">
          <a:xfrm>
            <a:off x="2749550" y="35337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Я</a:t>
            </a:r>
          </a:p>
        </p:txBody>
      </p:sp>
      <p:sp>
        <p:nvSpPr>
          <p:cNvPr id="65070" name="Rectangle 2606"/>
          <p:cNvSpPr>
            <a:spLocks noChangeArrowheads="1"/>
          </p:cNvSpPr>
          <p:nvPr/>
        </p:nvSpPr>
        <p:spPr bwMode="auto">
          <a:xfrm>
            <a:off x="3489325" y="3590925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65071" name="Rectangle 2607"/>
          <p:cNvSpPr>
            <a:spLocks noChangeArrowheads="1"/>
          </p:cNvSpPr>
          <p:nvPr/>
        </p:nvSpPr>
        <p:spPr bwMode="auto">
          <a:xfrm>
            <a:off x="3489325" y="5624513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65072" name="Rectangle 2608"/>
          <p:cNvSpPr>
            <a:spLocks noChangeArrowheads="1"/>
          </p:cNvSpPr>
          <p:nvPr/>
        </p:nvSpPr>
        <p:spPr bwMode="auto">
          <a:xfrm>
            <a:off x="4926013" y="5608638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65074" name="Rectangle 2610"/>
          <p:cNvSpPr>
            <a:spLocks noChangeArrowheads="1"/>
          </p:cNvSpPr>
          <p:nvPr/>
        </p:nvSpPr>
        <p:spPr bwMode="auto">
          <a:xfrm>
            <a:off x="6088063" y="4084638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</a:p>
        </p:txBody>
      </p:sp>
      <p:sp>
        <p:nvSpPr>
          <p:cNvPr id="65075" name="Rectangle 2611"/>
          <p:cNvSpPr>
            <a:spLocks noChangeArrowheads="1"/>
          </p:cNvSpPr>
          <p:nvPr/>
        </p:nvSpPr>
        <p:spPr bwMode="auto">
          <a:xfrm>
            <a:off x="1617663" y="35623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65077" name="Rectangle 2613"/>
          <p:cNvSpPr>
            <a:spLocks noChangeArrowheads="1"/>
          </p:cNvSpPr>
          <p:nvPr/>
        </p:nvSpPr>
        <p:spPr bwMode="auto">
          <a:xfrm>
            <a:off x="3503613" y="4606925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</a:p>
        </p:txBody>
      </p:sp>
      <p:sp>
        <p:nvSpPr>
          <p:cNvPr id="65079" name="Rectangle 2615"/>
          <p:cNvSpPr>
            <a:spLocks noChangeArrowheads="1"/>
          </p:cNvSpPr>
          <p:nvPr/>
        </p:nvSpPr>
        <p:spPr bwMode="auto">
          <a:xfrm>
            <a:off x="920750" y="5637213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</a:p>
        </p:txBody>
      </p:sp>
      <p:sp>
        <p:nvSpPr>
          <p:cNvPr id="65080" name="Rectangle 2616"/>
          <p:cNvSpPr>
            <a:spLocks noChangeArrowheads="1"/>
          </p:cNvSpPr>
          <p:nvPr/>
        </p:nvSpPr>
        <p:spPr bwMode="auto">
          <a:xfrm>
            <a:off x="4198938" y="56515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</a:p>
        </p:txBody>
      </p:sp>
      <p:sp>
        <p:nvSpPr>
          <p:cNvPr id="65081" name="Rectangle 2617"/>
          <p:cNvSpPr>
            <a:spLocks noChangeArrowheads="1"/>
          </p:cNvSpPr>
          <p:nvPr/>
        </p:nvSpPr>
        <p:spPr bwMode="auto">
          <a:xfrm>
            <a:off x="862013" y="4606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5082" name="Rectangle 2618"/>
          <p:cNvSpPr>
            <a:spLocks noChangeArrowheads="1"/>
          </p:cNvSpPr>
          <p:nvPr/>
        </p:nvSpPr>
        <p:spPr bwMode="auto">
          <a:xfrm>
            <a:off x="1951038" y="56372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5083" name="Rectangle 2619"/>
          <p:cNvSpPr>
            <a:spLocks noChangeArrowheads="1"/>
          </p:cNvSpPr>
          <p:nvPr/>
        </p:nvSpPr>
        <p:spPr bwMode="auto">
          <a:xfrm>
            <a:off x="3082925" y="4056063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</a:p>
        </p:txBody>
      </p:sp>
      <p:sp>
        <p:nvSpPr>
          <p:cNvPr id="65084" name="Rectangle 2620"/>
          <p:cNvSpPr>
            <a:spLocks noChangeArrowheads="1"/>
          </p:cNvSpPr>
          <p:nvPr/>
        </p:nvSpPr>
        <p:spPr bwMode="auto">
          <a:xfrm>
            <a:off x="5738813" y="5651500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Э</a:t>
            </a:r>
          </a:p>
        </p:txBody>
      </p:sp>
      <p:sp>
        <p:nvSpPr>
          <p:cNvPr id="65085" name="Rectangle 2621"/>
          <p:cNvSpPr>
            <a:spLocks noChangeArrowheads="1"/>
          </p:cNvSpPr>
          <p:nvPr/>
        </p:nvSpPr>
        <p:spPr bwMode="auto">
          <a:xfrm>
            <a:off x="1212850" y="4056063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5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6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6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6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6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6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6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6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6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6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50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6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000"/>
                            </p:stCondLst>
                            <p:childTnLst>
                              <p:par>
                                <p:cTn id="2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500"/>
                            </p:stCondLst>
                            <p:childTnLst>
                              <p:par>
                                <p:cTn id="2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6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000"/>
                            </p:stCondLst>
                            <p:childTnLst>
                              <p:par>
                                <p:cTn id="2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6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6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6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6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6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6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6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6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6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6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6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500"/>
                            </p:stCondLst>
                            <p:childTnLst>
                              <p:par>
                                <p:cTn id="3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6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00" grpId="0"/>
      <p:bldP spid="65003" grpId="0"/>
      <p:bldP spid="65004" grpId="0"/>
      <p:bldP spid="65005" grpId="0"/>
      <p:bldP spid="65006" grpId="0"/>
      <p:bldP spid="65008" grpId="0"/>
      <p:bldP spid="65009" grpId="0"/>
      <p:bldP spid="65010" grpId="0"/>
      <p:bldP spid="65011" grpId="0"/>
      <p:bldP spid="65012" grpId="0"/>
      <p:bldP spid="65013" grpId="0"/>
      <p:bldP spid="65014" grpId="0"/>
      <p:bldP spid="65016" grpId="0"/>
      <p:bldP spid="65018" grpId="0"/>
      <p:bldP spid="65019" grpId="0"/>
      <p:bldP spid="65020" grpId="0"/>
      <p:bldP spid="65021" grpId="0"/>
      <p:bldP spid="65022" grpId="0"/>
      <p:bldP spid="65023" grpId="0"/>
      <p:bldP spid="65024" grpId="0"/>
      <p:bldP spid="65025" grpId="0"/>
      <p:bldP spid="65026" grpId="0"/>
      <p:bldP spid="65027" grpId="0"/>
      <p:bldP spid="65028" grpId="0"/>
      <p:bldP spid="65029" grpId="0"/>
      <p:bldP spid="65030" grpId="0"/>
      <p:bldP spid="65031" grpId="0"/>
      <p:bldP spid="65032" grpId="0"/>
      <p:bldP spid="65034" grpId="0"/>
      <p:bldP spid="65035" grpId="0"/>
      <p:bldP spid="65036" grpId="0"/>
      <p:bldP spid="65037" grpId="0"/>
      <p:bldP spid="65038" grpId="0"/>
      <p:bldP spid="65039" grpId="0"/>
      <p:bldP spid="65040" grpId="0"/>
      <p:bldP spid="65041" grpId="0"/>
      <p:bldP spid="65042" grpId="0"/>
      <p:bldP spid="65043" grpId="0"/>
      <p:bldP spid="65044" grpId="0"/>
      <p:bldP spid="65045" grpId="0"/>
      <p:bldP spid="65046" grpId="0"/>
      <p:bldP spid="65047" grpId="0"/>
      <p:bldP spid="65048" grpId="0"/>
      <p:bldP spid="65049" grpId="0"/>
      <p:bldP spid="65050" grpId="0"/>
      <p:bldP spid="65051" grpId="0"/>
      <p:bldP spid="65052" grpId="0"/>
      <p:bldP spid="65053" grpId="0"/>
      <p:bldP spid="65054" grpId="0"/>
      <p:bldP spid="65055" grpId="0"/>
      <p:bldP spid="65057" grpId="0"/>
      <p:bldP spid="65059" grpId="0"/>
      <p:bldP spid="65060" grpId="0"/>
      <p:bldP spid="65061" grpId="0"/>
      <p:bldP spid="65062" grpId="0"/>
      <p:bldP spid="65063" grpId="0"/>
      <p:bldP spid="65064" grpId="0"/>
      <p:bldP spid="65065" grpId="0"/>
      <p:bldP spid="65067" grpId="0"/>
      <p:bldP spid="65068" grpId="0"/>
      <p:bldP spid="65069" grpId="0"/>
      <p:bldP spid="65069" grpId="1"/>
      <p:bldP spid="65070" grpId="0"/>
      <p:bldP spid="65071" grpId="0"/>
      <p:bldP spid="65072" grpId="0"/>
      <p:bldP spid="65074" grpId="0"/>
      <p:bldP spid="65075" grpId="0"/>
      <p:bldP spid="65077" grpId="0"/>
      <p:bldP spid="65079" grpId="0"/>
      <p:bldP spid="65080" grpId="0"/>
      <p:bldP spid="65081" grpId="0"/>
      <p:bldP spid="65082" grpId="0"/>
      <p:bldP spid="65083" grpId="0"/>
      <p:bldP spid="65084" grpId="0"/>
      <p:bldP spid="650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ИНТЕРНЕТ-РЕСУРСЫ  ДЛЯ   УЧИТЕЛЕЙ  ХИМИИ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Autofit/>
          </a:bodyPr>
          <a:lstStyle/>
          <a:p>
            <a:r>
              <a:rPr lang="ru-RU" sz="2600" b="1" dirty="0" err="1" smtClean="0">
                <a:solidFill>
                  <a:schemeClr val="tx1"/>
                </a:solidFill>
              </a:rPr>
              <a:t>Веб-квест</a:t>
            </a:r>
            <a:r>
              <a:rPr lang="ru-RU" sz="2600" b="1" dirty="0" smtClean="0">
                <a:solidFill>
                  <a:schemeClr val="tx1"/>
                </a:solidFill>
              </a:rPr>
              <a:t> по химии (сайт, созданный учащимися)</a:t>
            </a:r>
          </a:p>
          <a:p>
            <a:pPr>
              <a:buNone/>
            </a:pPr>
            <a:r>
              <a:rPr lang="ru-RU" sz="2600" b="1" u="sng" dirty="0" smtClean="0">
                <a:solidFill>
                  <a:schemeClr val="tx1"/>
                </a:solidFill>
                <a:hlinkClick r:id="rId2"/>
              </a:rPr>
              <a:t>http://school-sector.relarn.ru/web_quests/Chemistry_Quest/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Открытый колледж Химия</a:t>
            </a:r>
          </a:p>
          <a:p>
            <a:pPr>
              <a:buNone/>
            </a:pPr>
            <a:r>
              <a:rPr lang="ru-RU" sz="2600" b="1" u="sng" dirty="0" smtClean="0">
                <a:solidFill>
                  <a:schemeClr val="tx1"/>
                </a:solidFill>
                <a:hlinkClick r:id="rId3"/>
              </a:rPr>
              <a:t>http://www.college.ru/chemistry/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Школьная химия</a:t>
            </a:r>
          </a:p>
          <a:p>
            <a:pPr>
              <a:buNone/>
            </a:pPr>
            <a:r>
              <a:rPr lang="ru-RU" sz="2600" b="1" u="sng" dirty="0" smtClean="0">
                <a:solidFill>
                  <a:schemeClr val="tx1"/>
                </a:solidFill>
                <a:hlinkClick r:id="rId4"/>
              </a:rPr>
              <a:t>http://www.schoolchemistry.by.ru/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lvl="0"/>
            <a:r>
              <a:rPr lang="ru-RU" sz="2600" b="1" dirty="0" smtClean="0">
                <a:solidFill>
                  <a:schemeClr val="tx1"/>
                </a:solidFill>
              </a:rPr>
              <a:t>Единая Коллекция цифровых образовательных ресурсов</a:t>
            </a:r>
          </a:p>
          <a:p>
            <a:pPr lvl="0">
              <a:buNone/>
            </a:pPr>
            <a:r>
              <a:rPr lang="ru-RU" sz="2600" b="1" u="sng" dirty="0" smtClean="0">
                <a:hlinkClick r:id="rId5"/>
              </a:rPr>
              <a:t>http://school-collection.edu.ru/</a:t>
            </a:r>
            <a:r>
              <a:rPr lang="ru-RU" sz="2600" b="1" dirty="0" smtClean="0"/>
              <a:t>  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Виртуальный учебник по химии</a:t>
            </a:r>
          </a:p>
          <a:p>
            <a:pPr>
              <a:buNone/>
            </a:pPr>
            <a:r>
              <a:rPr lang="ru-RU" sz="2600" b="1" u="sng" dirty="0" smtClean="0">
                <a:solidFill>
                  <a:schemeClr val="tx1"/>
                </a:solidFill>
                <a:hlinkClick r:id="rId6"/>
              </a:rPr>
              <a:t>http://www.chemistry.ssu.samara.ru/</a:t>
            </a:r>
            <a:endParaRPr lang="ru-RU" sz="2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04448" y="476672"/>
            <a:ext cx="216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  <a:buFont typeface="Calibri" pitchFamily="34" charset="0"/>
              <a:buChar char="×"/>
            </a:pPr>
            <a:r>
              <a:rPr lang="ru-RU" sz="2500" b="1" dirty="0" smtClean="0"/>
              <a:t> </a:t>
            </a:r>
            <a:r>
              <a:rPr lang="ru-RU" sz="2800" b="1" dirty="0" smtClean="0"/>
              <a:t>Электронный учебник по химии. Органическая химия</a:t>
            </a:r>
          </a:p>
          <a:p>
            <a:pPr algn="just">
              <a:buClr>
                <a:srgbClr val="FFC000"/>
              </a:buClr>
            </a:pPr>
            <a:r>
              <a:rPr lang="ru-RU" sz="2800" b="1" u="sng" dirty="0" smtClean="0">
                <a:hlinkClick r:id="rId2"/>
              </a:rPr>
              <a:t>http://cnit.ssau.ru/organics/index.htm</a:t>
            </a:r>
            <a:endParaRPr lang="ru-RU" sz="2800" b="1" u="sng" dirty="0" smtClean="0"/>
          </a:p>
          <a:p>
            <a:pPr algn="just">
              <a:buClr>
                <a:srgbClr val="FFC000"/>
              </a:buClr>
              <a:buFont typeface="Calibri" pitchFamily="34" charset="0"/>
              <a:buChar char="×"/>
            </a:pPr>
            <a:r>
              <a:rPr lang="ru-RU" sz="2800" b="1" dirty="0" smtClean="0"/>
              <a:t> Химические игры Алхимик</a:t>
            </a:r>
          </a:p>
          <a:p>
            <a:pPr algn="just">
              <a:buClr>
                <a:srgbClr val="FFC000"/>
              </a:buClr>
            </a:pPr>
            <a:r>
              <a:rPr lang="ru-RU" sz="2800" b="1" u="sng" dirty="0" smtClean="0">
                <a:hlinkClick r:id="rId3"/>
              </a:rPr>
              <a:t>http://www.alhimik.ru/fun/games.html</a:t>
            </a:r>
            <a:endParaRPr lang="ru-RU" sz="2800" b="1" u="sng" dirty="0" smtClean="0"/>
          </a:p>
          <a:p>
            <a:pPr algn="just">
              <a:buClr>
                <a:srgbClr val="FFC000"/>
              </a:buClr>
              <a:buFont typeface="Calibri" pitchFamily="34" charset="0"/>
              <a:buChar char="×"/>
            </a:pPr>
            <a:r>
              <a:rPr lang="ru-RU" sz="2800" b="1" dirty="0" smtClean="0"/>
              <a:t>Я иду на урок химии</a:t>
            </a:r>
          </a:p>
          <a:p>
            <a:pPr algn="just">
              <a:buClr>
                <a:srgbClr val="FFC000"/>
              </a:buClr>
            </a:pPr>
            <a:r>
              <a:rPr lang="ru-RU" sz="2800" b="1" u="sng" dirty="0" smtClean="0">
                <a:hlinkClick r:id="rId4"/>
              </a:rPr>
              <a:t>http://him.1september.ru/urok/</a:t>
            </a:r>
            <a:endParaRPr lang="ru-RU" sz="2800" b="1" u="sng" dirty="0" smtClean="0"/>
          </a:p>
          <a:p>
            <a:pPr algn="just">
              <a:buClr>
                <a:srgbClr val="FFC000"/>
              </a:buClr>
              <a:buFont typeface="Calibri" pitchFamily="34" charset="0"/>
              <a:buChar char="×"/>
            </a:pPr>
            <a:r>
              <a:rPr lang="ru-RU" sz="2800" b="1" dirty="0" smtClean="0"/>
              <a:t>Занимательная химия</a:t>
            </a:r>
          </a:p>
          <a:p>
            <a:pPr algn="just">
              <a:buClr>
                <a:srgbClr val="FFC000"/>
              </a:buClr>
            </a:pPr>
            <a:r>
              <a:rPr lang="ru-RU" sz="2800" b="1" u="sng" dirty="0" smtClean="0">
                <a:hlinkClick r:id="rId5"/>
              </a:rPr>
              <a:t>http://home.uic.tula.ru/zanchem/index.htm</a:t>
            </a:r>
            <a:endParaRPr lang="ru-RU" sz="2800" b="1" u="sng" dirty="0" smtClean="0"/>
          </a:p>
          <a:p>
            <a:pPr algn="just">
              <a:buClr>
                <a:srgbClr val="FFC000"/>
              </a:buClr>
              <a:buFont typeface="Calibri" pitchFamily="34" charset="0"/>
              <a:buChar char="×"/>
            </a:pPr>
            <a:r>
              <a:rPr lang="ru-RU" sz="2800" dirty="0" smtClean="0"/>
              <a:t> </a:t>
            </a:r>
            <a:r>
              <a:rPr lang="ru-RU" sz="2800" b="1" dirty="0" smtClean="0"/>
              <a:t>Учебные презентации</a:t>
            </a:r>
          </a:p>
          <a:p>
            <a:pPr algn="just">
              <a:buClr>
                <a:srgbClr val="FFC000"/>
              </a:buClr>
            </a:pPr>
            <a:r>
              <a:rPr lang="ru-RU" sz="2800" b="1" u="sng" dirty="0" smtClean="0">
                <a:solidFill>
                  <a:srgbClr val="C00000"/>
                </a:solidFill>
              </a:rPr>
              <a:t>http://present.griban.ru/ </a:t>
            </a:r>
          </a:p>
          <a:p>
            <a:pPr algn="just">
              <a:buClr>
                <a:srgbClr val="FFC000"/>
              </a:buClr>
              <a:buFont typeface="Calibri" pitchFamily="34" charset="0"/>
              <a:buChar char="×"/>
            </a:pPr>
            <a:r>
              <a:rPr lang="ru-RU" sz="2800" b="1" dirty="0" smtClean="0"/>
              <a:t>Покори Воробьёвы горы</a:t>
            </a:r>
          </a:p>
          <a:p>
            <a:pPr algn="just">
              <a:buClr>
                <a:srgbClr val="FFC000"/>
              </a:buClr>
            </a:pPr>
            <a:r>
              <a:rPr lang="ru-RU" sz="2800" b="1" dirty="0" smtClean="0"/>
              <a:t> </a:t>
            </a:r>
            <a:r>
              <a:rPr lang="ru-RU" sz="2800" b="1" u="sng" dirty="0" smtClean="0">
                <a:hlinkClick r:id="rId6"/>
              </a:rPr>
              <a:t>http://www.mk.ru/msu/news</a:t>
            </a:r>
            <a:endParaRPr lang="ru-RU" sz="25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04864"/>
            <a:ext cx="8686800" cy="2448272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Спасибо за внимание.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xmlns="" val="8072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D animated rotating molecular structure alanin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56166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457200"/>
            <a:ext cx="8712968" cy="841375"/>
          </a:xfrm>
          <a:noFill/>
          <a:effectLst/>
        </p:spPr>
        <p:txBody>
          <a:bodyPr>
            <a:normAutofit fontScale="90000"/>
          </a:bodyPr>
          <a:lstStyle/>
          <a:p>
            <a:r>
              <a:rPr lang="ru-RU" kern="0" dirty="0" smtClean="0">
                <a:solidFill>
                  <a:schemeClr val="tx1"/>
                </a:solidFill>
              </a:rPr>
              <a:t>Моделирование химических явлений и процессов, объектов макро- и микромира </a:t>
            </a: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87727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Модель  молекулы уксусной кислоты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68313" y="2781300"/>
            <a:ext cx="1944687" cy="2663825"/>
          </a:xfrm>
          <a:prstGeom prst="can">
            <a:avLst>
              <a:gd name="adj" fmla="val 34245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55" name="Oval 115"/>
          <p:cNvSpPr>
            <a:spLocks noChangeArrowheads="1"/>
          </p:cNvSpPr>
          <p:nvPr/>
        </p:nvSpPr>
        <p:spPr bwMode="auto">
          <a:xfrm>
            <a:off x="1331913" y="4294188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6" name="Oval 116"/>
          <p:cNvSpPr>
            <a:spLocks noChangeArrowheads="1"/>
          </p:cNvSpPr>
          <p:nvPr/>
        </p:nvSpPr>
        <p:spPr bwMode="auto">
          <a:xfrm>
            <a:off x="1187450" y="3789363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7" name="Oval 117"/>
          <p:cNvSpPr>
            <a:spLocks noChangeArrowheads="1"/>
          </p:cNvSpPr>
          <p:nvPr/>
        </p:nvSpPr>
        <p:spPr bwMode="auto">
          <a:xfrm>
            <a:off x="1331913" y="4510088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8" name="Oval 118"/>
          <p:cNvSpPr>
            <a:spLocks noChangeArrowheads="1"/>
          </p:cNvSpPr>
          <p:nvPr/>
        </p:nvSpPr>
        <p:spPr bwMode="auto">
          <a:xfrm>
            <a:off x="1331913" y="3500438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9" name="Oval 119"/>
          <p:cNvSpPr>
            <a:spLocks noChangeArrowheads="1"/>
          </p:cNvSpPr>
          <p:nvPr/>
        </p:nvSpPr>
        <p:spPr bwMode="auto">
          <a:xfrm>
            <a:off x="1187450" y="4078288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0" name="Oval 120"/>
          <p:cNvSpPr>
            <a:spLocks noChangeArrowheads="1"/>
          </p:cNvSpPr>
          <p:nvPr/>
        </p:nvSpPr>
        <p:spPr bwMode="auto">
          <a:xfrm>
            <a:off x="827088" y="3789363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1" name="Oval 121"/>
          <p:cNvSpPr>
            <a:spLocks noChangeArrowheads="1"/>
          </p:cNvSpPr>
          <p:nvPr/>
        </p:nvSpPr>
        <p:spPr bwMode="auto">
          <a:xfrm>
            <a:off x="900113" y="3429000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2" name="Oval 122"/>
          <p:cNvSpPr>
            <a:spLocks noChangeArrowheads="1"/>
          </p:cNvSpPr>
          <p:nvPr/>
        </p:nvSpPr>
        <p:spPr bwMode="auto">
          <a:xfrm>
            <a:off x="1042988" y="4581525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3" name="Oval 123"/>
          <p:cNvSpPr>
            <a:spLocks noChangeArrowheads="1"/>
          </p:cNvSpPr>
          <p:nvPr/>
        </p:nvSpPr>
        <p:spPr bwMode="auto">
          <a:xfrm>
            <a:off x="971550" y="4365625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4" name="Oval 124"/>
          <p:cNvSpPr>
            <a:spLocks noChangeArrowheads="1"/>
          </p:cNvSpPr>
          <p:nvPr/>
        </p:nvSpPr>
        <p:spPr bwMode="auto">
          <a:xfrm>
            <a:off x="1763713" y="3357563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5" name="Oval 125"/>
          <p:cNvSpPr>
            <a:spLocks noChangeArrowheads="1"/>
          </p:cNvSpPr>
          <p:nvPr/>
        </p:nvSpPr>
        <p:spPr bwMode="auto">
          <a:xfrm>
            <a:off x="1547813" y="4078288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6" name="Oval 126"/>
          <p:cNvSpPr>
            <a:spLocks noChangeArrowheads="1"/>
          </p:cNvSpPr>
          <p:nvPr/>
        </p:nvSpPr>
        <p:spPr bwMode="auto">
          <a:xfrm>
            <a:off x="1116013" y="3502025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7" name="Oval 127"/>
          <p:cNvSpPr>
            <a:spLocks noChangeArrowheads="1"/>
          </p:cNvSpPr>
          <p:nvPr/>
        </p:nvSpPr>
        <p:spPr bwMode="auto">
          <a:xfrm>
            <a:off x="827088" y="4365625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8" name="Oval 128"/>
          <p:cNvSpPr>
            <a:spLocks noChangeArrowheads="1"/>
          </p:cNvSpPr>
          <p:nvPr/>
        </p:nvSpPr>
        <p:spPr bwMode="auto">
          <a:xfrm>
            <a:off x="971550" y="3789363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9" name="Oval 129"/>
          <p:cNvSpPr>
            <a:spLocks noChangeArrowheads="1"/>
          </p:cNvSpPr>
          <p:nvPr/>
        </p:nvSpPr>
        <p:spPr bwMode="auto">
          <a:xfrm>
            <a:off x="1835150" y="3717925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0" name="Oval 130"/>
          <p:cNvSpPr>
            <a:spLocks noChangeArrowheads="1"/>
          </p:cNvSpPr>
          <p:nvPr/>
        </p:nvSpPr>
        <p:spPr bwMode="auto">
          <a:xfrm>
            <a:off x="1763713" y="3502025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1" name="Oval 131"/>
          <p:cNvSpPr>
            <a:spLocks noChangeArrowheads="1"/>
          </p:cNvSpPr>
          <p:nvPr/>
        </p:nvSpPr>
        <p:spPr bwMode="auto">
          <a:xfrm>
            <a:off x="1476375" y="3933825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2" name="Oval 132"/>
          <p:cNvSpPr>
            <a:spLocks noChangeArrowheads="1"/>
          </p:cNvSpPr>
          <p:nvPr/>
        </p:nvSpPr>
        <p:spPr bwMode="auto">
          <a:xfrm>
            <a:off x="1835150" y="4221163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3" name="Oval 133"/>
          <p:cNvSpPr>
            <a:spLocks noChangeArrowheads="1"/>
          </p:cNvSpPr>
          <p:nvPr/>
        </p:nvSpPr>
        <p:spPr bwMode="auto">
          <a:xfrm>
            <a:off x="1476375" y="3573463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4" name="Oval 134"/>
          <p:cNvSpPr>
            <a:spLocks noChangeArrowheads="1"/>
          </p:cNvSpPr>
          <p:nvPr/>
        </p:nvSpPr>
        <p:spPr bwMode="auto">
          <a:xfrm>
            <a:off x="1692275" y="4508500"/>
            <a:ext cx="287338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5" name="Oval 135"/>
          <p:cNvSpPr>
            <a:spLocks noChangeArrowheads="1"/>
          </p:cNvSpPr>
          <p:nvPr/>
        </p:nvSpPr>
        <p:spPr bwMode="auto">
          <a:xfrm>
            <a:off x="1547813" y="3357563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6" name="Oval 136"/>
          <p:cNvSpPr>
            <a:spLocks noChangeArrowheads="1"/>
          </p:cNvSpPr>
          <p:nvPr/>
        </p:nvSpPr>
        <p:spPr bwMode="auto">
          <a:xfrm>
            <a:off x="1619250" y="3644900"/>
            <a:ext cx="287338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7" name="Oval 137"/>
          <p:cNvSpPr>
            <a:spLocks noChangeArrowheads="1"/>
          </p:cNvSpPr>
          <p:nvPr/>
        </p:nvSpPr>
        <p:spPr bwMode="auto">
          <a:xfrm>
            <a:off x="1403350" y="3860800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8" name="Oval 138"/>
          <p:cNvSpPr>
            <a:spLocks noChangeArrowheads="1"/>
          </p:cNvSpPr>
          <p:nvPr/>
        </p:nvSpPr>
        <p:spPr bwMode="auto">
          <a:xfrm>
            <a:off x="827088" y="4078288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9" name="Oval 139"/>
          <p:cNvSpPr>
            <a:spLocks noChangeArrowheads="1"/>
          </p:cNvSpPr>
          <p:nvPr/>
        </p:nvSpPr>
        <p:spPr bwMode="auto">
          <a:xfrm>
            <a:off x="1547813" y="436562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0" name="Oval 140"/>
          <p:cNvSpPr>
            <a:spLocks noChangeArrowheads="1"/>
          </p:cNvSpPr>
          <p:nvPr/>
        </p:nvSpPr>
        <p:spPr bwMode="auto">
          <a:xfrm>
            <a:off x="1692275" y="3933825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1" name="Oval 141"/>
          <p:cNvSpPr>
            <a:spLocks noChangeArrowheads="1"/>
          </p:cNvSpPr>
          <p:nvPr/>
        </p:nvSpPr>
        <p:spPr bwMode="auto">
          <a:xfrm>
            <a:off x="971550" y="4078288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2" name="Oval 142"/>
          <p:cNvSpPr>
            <a:spLocks noChangeArrowheads="1"/>
          </p:cNvSpPr>
          <p:nvPr/>
        </p:nvSpPr>
        <p:spPr bwMode="auto">
          <a:xfrm>
            <a:off x="900113" y="3573463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3" name="Oval 143"/>
          <p:cNvSpPr>
            <a:spLocks noChangeArrowheads="1"/>
          </p:cNvSpPr>
          <p:nvPr/>
        </p:nvSpPr>
        <p:spPr bwMode="auto">
          <a:xfrm>
            <a:off x="1547813" y="4581525"/>
            <a:ext cx="287337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4" name="Oval 144"/>
          <p:cNvSpPr>
            <a:spLocks noChangeArrowheads="1"/>
          </p:cNvSpPr>
          <p:nvPr/>
        </p:nvSpPr>
        <p:spPr bwMode="auto">
          <a:xfrm>
            <a:off x="1260475" y="4868863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5" name="Oval 145"/>
          <p:cNvSpPr>
            <a:spLocks noChangeArrowheads="1"/>
          </p:cNvSpPr>
          <p:nvPr/>
        </p:nvSpPr>
        <p:spPr bwMode="auto">
          <a:xfrm>
            <a:off x="1476375" y="4797425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6" name="Oval 146"/>
          <p:cNvSpPr>
            <a:spLocks noChangeArrowheads="1"/>
          </p:cNvSpPr>
          <p:nvPr/>
        </p:nvSpPr>
        <p:spPr bwMode="auto">
          <a:xfrm>
            <a:off x="1260475" y="4652963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CCECFF"/>
              </a:solidFill>
              <a:cs typeface="Arial" charset="0"/>
            </a:endParaRPr>
          </a:p>
        </p:txBody>
      </p:sp>
      <p:sp>
        <p:nvSpPr>
          <p:cNvPr id="10387" name="Oval 147"/>
          <p:cNvSpPr>
            <a:spLocks noChangeArrowheads="1"/>
          </p:cNvSpPr>
          <p:nvPr/>
        </p:nvSpPr>
        <p:spPr bwMode="auto">
          <a:xfrm>
            <a:off x="1042988" y="4797425"/>
            <a:ext cx="287337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95" name="Picture 55" descr="огон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302250"/>
            <a:ext cx="19431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266950" y="4148138"/>
            <a:ext cx="1368425" cy="93662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059113" y="331788"/>
            <a:ext cx="2016125" cy="48974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/>
              <a:t>      </a:t>
            </a:r>
          </a:p>
        </p:txBody>
      </p:sp>
      <p:sp>
        <p:nvSpPr>
          <p:cNvPr id="10306" name="AutoShape 66"/>
          <p:cNvSpPr>
            <a:spLocks noChangeArrowheads="1"/>
          </p:cNvSpPr>
          <p:nvPr/>
        </p:nvSpPr>
        <p:spPr bwMode="auto">
          <a:xfrm>
            <a:off x="4283968" y="4365104"/>
            <a:ext cx="2663825" cy="719138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284663" y="3502025"/>
            <a:ext cx="2663825" cy="719138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213225" y="2709863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4213225" y="404813"/>
            <a:ext cx="2663825" cy="57467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4213225" y="1125538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213225" y="1916113"/>
            <a:ext cx="2663825" cy="649287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331913" y="4294188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1187450" y="3789363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1331913" y="4510088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1187450" y="4078288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755650" y="3789363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1187450" y="3286125"/>
            <a:ext cx="287338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900113" y="3429000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1042988" y="4581525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971550" y="4365625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1763713" y="3357563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1547813" y="4078288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1116013" y="3502025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755650" y="4365625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971550" y="3789363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1835150" y="3717925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1763713" y="3502025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1979613" y="42211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1692275" y="4508500"/>
            <a:ext cx="287338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1547813" y="3357563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1619250" y="3644900"/>
            <a:ext cx="287338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1403350" y="3860800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684213" y="4076700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1547813" y="436562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1476375" y="4005263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971550" y="4078288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900113" y="3573463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1547813" y="4581525"/>
            <a:ext cx="287337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1260475" y="4868863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1476375" y="4797425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1260475" y="4652963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CCECFF"/>
              </a:solidFill>
              <a:cs typeface="Arial" charset="0"/>
            </a:endParaRPr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1042988" y="4797425"/>
            <a:ext cx="287337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6769100" y="560388"/>
            <a:ext cx="24114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66"/>
                  </a:outerShdw>
                </a:effectLst>
                <a:cs typeface="Arial" charset="0"/>
              </a:rPr>
              <a:t>   Нефтяной </a:t>
            </a:r>
            <a:r>
              <a:rPr lang="ru-RU" sz="2400" i="1" dirty="0">
                <a:effectLst>
                  <a:outerShdw blurRad="38100" dist="38100" dir="2700000" algn="tl">
                    <a:srgbClr val="000066"/>
                  </a:outerShdw>
                </a:effectLst>
                <a:cs typeface="Arial" charset="0"/>
              </a:rPr>
              <a:t>газ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7235825" y="1268413"/>
            <a:ext cx="13843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66"/>
                  </a:outerShdw>
                </a:effectLst>
                <a:cs typeface="Arial" charset="0"/>
              </a:rPr>
              <a:t>Бензин </a:t>
            </a:r>
            <a:endParaRPr lang="en-US" sz="2400" i="1" dirty="0">
              <a:effectLst>
                <a:outerShdw blurRad="38100" dist="38100" dir="2700000" algn="tl">
                  <a:srgbClr val="000066"/>
                </a:outerShdw>
              </a:effectLst>
              <a:cs typeface="Arial" charset="0"/>
            </a:endParaRP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7432229" y="2035175"/>
            <a:ext cx="1372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66"/>
                  </a:outerShdw>
                </a:effectLst>
                <a:cs typeface="Arial" charset="0"/>
              </a:rPr>
              <a:t>Лигроин 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7092950" y="2863850"/>
            <a:ext cx="18621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66"/>
                  </a:outerShdw>
                </a:effectLst>
                <a:cs typeface="Arial" charset="0"/>
              </a:rPr>
              <a:t>Керосин</a:t>
            </a: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7091363" y="36195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66"/>
                  </a:outerShdw>
                </a:effectLst>
                <a:cs typeface="Arial" charset="0"/>
              </a:rPr>
              <a:t>Газойль 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378700" y="4508500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cs typeface="Arial" charset="0"/>
              </a:rPr>
              <a:t>Мазут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2843213" y="5445125"/>
            <a:ext cx="568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000066"/>
                  </a:outerShdw>
                </a:effectLst>
              </a:rPr>
              <a:t> </a:t>
            </a:r>
            <a:r>
              <a:rPr lang="ru-RU" sz="4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Дистилляция    (перегонка) </a:t>
            </a:r>
          </a:p>
        </p:txBody>
      </p:sp>
      <p:sp>
        <p:nvSpPr>
          <p:cNvPr id="10304" name="AutoShape 64"/>
          <p:cNvSpPr>
            <a:spLocks noChangeArrowheads="1"/>
          </p:cNvSpPr>
          <p:nvPr/>
        </p:nvSpPr>
        <p:spPr bwMode="auto">
          <a:xfrm rot="-131116">
            <a:off x="179388" y="1773238"/>
            <a:ext cx="2686050" cy="938212"/>
          </a:xfrm>
          <a:prstGeom prst="wedgeRoundRectCallout">
            <a:avLst>
              <a:gd name="adj1" fmla="val -20602"/>
              <a:gd name="adj2" fmla="val 93444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/>
              <a:t>Нефть – смесь углеводородов</a:t>
            </a:r>
          </a:p>
        </p:txBody>
      </p:sp>
      <p:sp>
        <p:nvSpPr>
          <p:cNvPr id="9300" name="AutoShape 65"/>
          <p:cNvSpPr>
            <a:spLocks noChangeArrowheads="1"/>
          </p:cNvSpPr>
          <p:nvPr/>
        </p:nvSpPr>
        <p:spPr bwMode="auto">
          <a:xfrm rot="-636735">
            <a:off x="179388" y="333375"/>
            <a:ext cx="3059112" cy="863600"/>
          </a:xfrm>
          <a:prstGeom prst="wedgeRoundRectCallout">
            <a:avLst>
              <a:gd name="adj1" fmla="val 49676"/>
              <a:gd name="adj2" fmla="val 80185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0" rIns="0"/>
          <a:lstStyle/>
          <a:p>
            <a:r>
              <a:rPr lang="ru-RU" sz="2400"/>
              <a:t>Ректификационная колонна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733675" y="476250"/>
            <a:ext cx="1779588" cy="4489450"/>
            <a:chOff x="1722" y="300"/>
            <a:chExt cx="1121" cy="2828"/>
          </a:xfrm>
        </p:grpSpPr>
        <p:sp>
          <p:nvSpPr>
            <p:cNvPr id="9356" name="Text Box 68" descr="12"/>
            <p:cNvSpPr txBox="1">
              <a:spLocks noChangeArrowheads="1"/>
            </p:cNvSpPr>
            <p:nvPr/>
          </p:nvSpPr>
          <p:spPr bwMode="auto">
            <a:xfrm>
              <a:off x="1722" y="300"/>
              <a:ext cx="112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</a:rPr>
                <a:t>&lt; </a:t>
              </a:r>
              <a:r>
                <a:rPr lang="ru-RU" sz="2400" dirty="0">
                  <a:solidFill>
                    <a:srgbClr val="FFFF00"/>
                  </a:solidFill>
                </a:rPr>
                <a:t>40 </a:t>
              </a:r>
              <a:r>
                <a:rPr lang="ru-RU" sz="2400" baseline="30000" dirty="0">
                  <a:solidFill>
                    <a:srgbClr val="FFFF00"/>
                  </a:solidFill>
                </a:rPr>
                <a:t>0</a:t>
              </a:r>
              <a:r>
                <a:rPr lang="ru-RU" sz="2400" dirty="0">
                  <a:solidFill>
                    <a:srgbClr val="FFFF00"/>
                  </a:solidFill>
                </a:rPr>
                <a:t>С</a:t>
              </a:r>
            </a:p>
          </p:txBody>
        </p:sp>
        <p:sp>
          <p:nvSpPr>
            <p:cNvPr id="9357" name="Text Box 69" descr="12"/>
            <p:cNvSpPr txBox="1">
              <a:spLocks noChangeArrowheads="1"/>
            </p:cNvSpPr>
            <p:nvPr/>
          </p:nvSpPr>
          <p:spPr bwMode="auto">
            <a:xfrm>
              <a:off x="1898" y="783"/>
              <a:ext cx="8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FF00"/>
                  </a:solidFill>
                </a:rPr>
                <a:t>&gt; </a:t>
              </a:r>
              <a:r>
                <a:rPr lang="ru-RU" sz="2400" dirty="0">
                  <a:solidFill>
                    <a:srgbClr val="FFFF00"/>
                  </a:solidFill>
                </a:rPr>
                <a:t>40 </a:t>
              </a:r>
              <a:r>
                <a:rPr lang="ru-RU" sz="2400" baseline="30000" dirty="0">
                  <a:solidFill>
                    <a:srgbClr val="FFFF00"/>
                  </a:solidFill>
                </a:rPr>
                <a:t>0</a:t>
              </a:r>
              <a:r>
                <a:rPr lang="ru-RU" sz="2400" dirty="0">
                  <a:solidFill>
                    <a:srgbClr val="FFFF00"/>
                  </a:solidFill>
                </a:rPr>
                <a:t>С</a:t>
              </a:r>
            </a:p>
          </p:txBody>
        </p:sp>
        <p:sp>
          <p:nvSpPr>
            <p:cNvPr id="9358" name="Text Box 70" descr="12"/>
            <p:cNvSpPr txBox="1">
              <a:spLocks noChangeArrowheads="1"/>
            </p:cNvSpPr>
            <p:nvPr/>
          </p:nvSpPr>
          <p:spPr bwMode="auto">
            <a:xfrm>
              <a:off x="1837" y="1253"/>
              <a:ext cx="9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FF00"/>
                  </a:solidFill>
                </a:rPr>
                <a:t>&gt;</a:t>
              </a:r>
              <a:r>
                <a:rPr lang="ru-RU" sz="2400" dirty="0">
                  <a:solidFill>
                    <a:srgbClr val="FFFF00"/>
                  </a:solidFill>
                </a:rPr>
                <a:t>150 </a:t>
              </a:r>
              <a:r>
                <a:rPr lang="ru-RU" sz="2400" baseline="30000" dirty="0">
                  <a:solidFill>
                    <a:srgbClr val="FFFF00"/>
                  </a:solidFill>
                </a:rPr>
                <a:t>0</a:t>
              </a:r>
              <a:r>
                <a:rPr lang="ru-RU" sz="2400" dirty="0">
                  <a:solidFill>
                    <a:srgbClr val="FFFF00"/>
                  </a:solidFill>
                </a:rPr>
                <a:t>С</a:t>
              </a:r>
            </a:p>
          </p:txBody>
        </p:sp>
        <p:sp>
          <p:nvSpPr>
            <p:cNvPr id="9359" name="Text Box 71" descr="12"/>
            <p:cNvSpPr txBox="1">
              <a:spLocks noChangeArrowheads="1"/>
            </p:cNvSpPr>
            <p:nvPr/>
          </p:nvSpPr>
          <p:spPr bwMode="auto">
            <a:xfrm>
              <a:off x="1837" y="1781"/>
              <a:ext cx="9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</a:rPr>
                <a:t>&gt;</a:t>
              </a:r>
              <a:r>
                <a:rPr lang="ru-RU" sz="2400" dirty="0">
                  <a:solidFill>
                    <a:srgbClr val="FFFF00"/>
                  </a:solidFill>
                </a:rPr>
                <a:t>180 </a:t>
              </a:r>
              <a:r>
                <a:rPr lang="ru-RU" sz="2400" baseline="30000" dirty="0">
                  <a:solidFill>
                    <a:srgbClr val="FFFF00"/>
                  </a:solidFill>
                </a:rPr>
                <a:t>0</a:t>
              </a:r>
              <a:r>
                <a:rPr lang="ru-RU" sz="2400" dirty="0">
                  <a:solidFill>
                    <a:srgbClr val="FFFF00"/>
                  </a:solidFill>
                </a:rPr>
                <a:t>С</a:t>
              </a:r>
            </a:p>
          </p:txBody>
        </p:sp>
        <p:sp>
          <p:nvSpPr>
            <p:cNvPr id="9360" name="Text Box 72" descr="12"/>
            <p:cNvSpPr txBox="1">
              <a:spLocks noChangeArrowheads="1"/>
            </p:cNvSpPr>
            <p:nvPr/>
          </p:nvSpPr>
          <p:spPr bwMode="auto">
            <a:xfrm>
              <a:off x="1882" y="2296"/>
              <a:ext cx="9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FF00"/>
                  </a:solidFill>
                </a:rPr>
                <a:t>&gt;</a:t>
              </a:r>
              <a:r>
                <a:rPr lang="ru-RU" sz="2400" dirty="0">
                  <a:solidFill>
                    <a:srgbClr val="FFFF00"/>
                  </a:solidFill>
                </a:rPr>
                <a:t>200 </a:t>
              </a:r>
              <a:r>
                <a:rPr lang="ru-RU" sz="2400" baseline="30000" dirty="0">
                  <a:solidFill>
                    <a:srgbClr val="FFFF00"/>
                  </a:solidFill>
                </a:rPr>
                <a:t>0</a:t>
              </a:r>
              <a:r>
                <a:rPr lang="ru-RU" sz="2400" dirty="0">
                  <a:solidFill>
                    <a:srgbClr val="FFFF00"/>
                  </a:solidFill>
                </a:rPr>
                <a:t>С</a:t>
              </a:r>
            </a:p>
          </p:txBody>
        </p:sp>
        <p:sp>
          <p:nvSpPr>
            <p:cNvPr id="9361" name="Text Box 78" descr="12"/>
            <p:cNvSpPr txBox="1">
              <a:spLocks noChangeArrowheads="1"/>
            </p:cNvSpPr>
            <p:nvPr/>
          </p:nvSpPr>
          <p:spPr bwMode="auto">
            <a:xfrm>
              <a:off x="1837" y="2840"/>
              <a:ext cx="99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FF00"/>
                  </a:solidFill>
                </a:rPr>
                <a:t>&gt;350</a:t>
              </a:r>
              <a:r>
                <a:rPr lang="en-US" sz="2400" baseline="30000" dirty="0">
                  <a:solidFill>
                    <a:srgbClr val="FFFF00"/>
                  </a:solidFill>
                </a:rPr>
                <a:t>0</a:t>
              </a:r>
              <a:r>
                <a:rPr lang="en-US" sz="2400" dirty="0">
                  <a:solidFill>
                    <a:srgbClr val="FFFF00"/>
                  </a:solidFill>
                </a:rPr>
                <a:t>C</a:t>
              </a:r>
              <a:endParaRPr lang="ru-RU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442" name="Oval 202"/>
          <p:cNvSpPr>
            <a:spLocks noChangeArrowheads="1"/>
          </p:cNvSpPr>
          <p:nvPr/>
        </p:nvSpPr>
        <p:spPr bwMode="auto">
          <a:xfrm>
            <a:off x="1404938" y="4365625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3" name="Oval 203"/>
          <p:cNvSpPr>
            <a:spLocks noChangeArrowheads="1"/>
          </p:cNvSpPr>
          <p:nvPr/>
        </p:nvSpPr>
        <p:spPr bwMode="auto">
          <a:xfrm>
            <a:off x="1260475" y="38608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4" name="Oval 204"/>
          <p:cNvSpPr>
            <a:spLocks noChangeArrowheads="1"/>
          </p:cNvSpPr>
          <p:nvPr/>
        </p:nvSpPr>
        <p:spPr bwMode="auto">
          <a:xfrm>
            <a:off x="1404938" y="4581525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" name="Oval 205"/>
          <p:cNvSpPr>
            <a:spLocks noChangeArrowheads="1"/>
          </p:cNvSpPr>
          <p:nvPr/>
        </p:nvSpPr>
        <p:spPr bwMode="auto">
          <a:xfrm>
            <a:off x="1908175" y="4005263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6" name="Oval 206"/>
          <p:cNvSpPr>
            <a:spLocks noChangeArrowheads="1"/>
          </p:cNvSpPr>
          <p:nvPr/>
        </p:nvSpPr>
        <p:spPr bwMode="auto">
          <a:xfrm>
            <a:off x="1260475" y="4149725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7" name="Oval 207"/>
          <p:cNvSpPr>
            <a:spLocks noChangeArrowheads="1"/>
          </p:cNvSpPr>
          <p:nvPr/>
        </p:nvSpPr>
        <p:spPr bwMode="auto">
          <a:xfrm>
            <a:off x="900113" y="3860800"/>
            <a:ext cx="287337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8" name="Oval 208"/>
          <p:cNvSpPr>
            <a:spLocks noChangeArrowheads="1"/>
          </p:cNvSpPr>
          <p:nvPr/>
        </p:nvSpPr>
        <p:spPr bwMode="auto">
          <a:xfrm>
            <a:off x="973138" y="3500438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9" name="Oval 209"/>
          <p:cNvSpPr>
            <a:spLocks noChangeArrowheads="1"/>
          </p:cNvSpPr>
          <p:nvPr/>
        </p:nvSpPr>
        <p:spPr bwMode="auto">
          <a:xfrm>
            <a:off x="1116013" y="4652963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0" name="Oval 210"/>
          <p:cNvSpPr>
            <a:spLocks noChangeArrowheads="1"/>
          </p:cNvSpPr>
          <p:nvPr/>
        </p:nvSpPr>
        <p:spPr bwMode="auto">
          <a:xfrm>
            <a:off x="1044575" y="44370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1" name="Oval 211"/>
          <p:cNvSpPr>
            <a:spLocks noChangeArrowheads="1"/>
          </p:cNvSpPr>
          <p:nvPr/>
        </p:nvSpPr>
        <p:spPr bwMode="auto">
          <a:xfrm>
            <a:off x="1620838" y="414972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2" name="Oval 212"/>
          <p:cNvSpPr>
            <a:spLocks noChangeArrowheads="1"/>
          </p:cNvSpPr>
          <p:nvPr/>
        </p:nvSpPr>
        <p:spPr bwMode="auto">
          <a:xfrm>
            <a:off x="1189038" y="35734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3" name="Oval 213"/>
          <p:cNvSpPr>
            <a:spLocks noChangeArrowheads="1"/>
          </p:cNvSpPr>
          <p:nvPr/>
        </p:nvSpPr>
        <p:spPr bwMode="auto">
          <a:xfrm>
            <a:off x="900113" y="44370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4" name="Oval 214"/>
          <p:cNvSpPr>
            <a:spLocks noChangeArrowheads="1"/>
          </p:cNvSpPr>
          <p:nvPr/>
        </p:nvSpPr>
        <p:spPr bwMode="auto">
          <a:xfrm>
            <a:off x="1044575" y="3860800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5" name="Oval 215"/>
          <p:cNvSpPr>
            <a:spLocks noChangeArrowheads="1"/>
          </p:cNvSpPr>
          <p:nvPr/>
        </p:nvSpPr>
        <p:spPr bwMode="auto">
          <a:xfrm>
            <a:off x="1908175" y="3789363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6" name="Oval 216"/>
          <p:cNvSpPr>
            <a:spLocks noChangeArrowheads="1"/>
          </p:cNvSpPr>
          <p:nvPr/>
        </p:nvSpPr>
        <p:spPr bwMode="auto">
          <a:xfrm>
            <a:off x="1836738" y="35734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7" name="Oval 217"/>
          <p:cNvSpPr>
            <a:spLocks noChangeArrowheads="1"/>
          </p:cNvSpPr>
          <p:nvPr/>
        </p:nvSpPr>
        <p:spPr bwMode="auto">
          <a:xfrm>
            <a:off x="1908175" y="4292600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8" name="Oval 218"/>
          <p:cNvSpPr>
            <a:spLocks noChangeArrowheads="1"/>
          </p:cNvSpPr>
          <p:nvPr/>
        </p:nvSpPr>
        <p:spPr bwMode="auto">
          <a:xfrm>
            <a:off x="1258888" y="3716338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9" name="Oval 219"/>
          <p:cNvSpPr>
            <a:spLocks noChangeArrowheads="1"/>
          </p:cNvSpPr>
          <p:nvPr/>
        </p:nvSpPr>
        <p:spPr bwMode="auto">
          <a:xfrm>
            <a:off x="1765300" y="4579938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0" name="Oval 220"/>
          <p:cNvSpPr>
            <a:spLocks noChangeArrowheads="1"/>
          </p:cNvSpPr>
          <p:nvPr/>
        </p:nvSpPr>
        <p:spPr bwMode="auto">
          <a:xfrm>
            <a:off x="1692275" y="3716338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1" name="Oval 221"/>
          <p:cNvSpPr>
            <a:spLocks noChangeArrowheads="1"/>
          </p:cNvSpPr>
          <p:nvPr/>
        </p:nvSpPr>
        <p:spPr bwMode="auto">
          <a:xfrm>
            <a:off x="1403350" y="40052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2" name="Oval 222"/>
          <p:cNvSpPr>
            <a:spLocks noChangeArrowheads="1"/>
          </p:cNvSpPr>
          <p:nvPr/>
        </p:nvSpPr>
        <p:spPr bwMode="auto">
          <a:xfrm>
            <a:off x="900113" y="414972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3" name="Oval 223"/>
          <p:cNvSpPr>
            <a:spLocks noChangeArrowheads="1"/>
          </p:cNvSpPr>
          <p:nvPr/>
        </p:nvSpPr>
        <p:spPr bwMode="auto">
          <a:xfrm>
            <a:off x="1620838" y="4437063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4" name="Oval 224"/>
          <p:cNvSpPr>
            <a:spLocks noChangeArrowheads="1"/>
          </p:cNvSpPr>
          <p:nvPr/>
        </p:nvSpPr>
        <p:spPr bwMode="auto">
          <a:xfrm>
            <a:off x="1619250" y="38608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5" name="Oval 225"/>
          <p:cNvSpPr>
            <a:spLocks noChangeArrowheads="1"/>
          </p:cNvSpPr>
          <p:nvPr/>
        </p:nvSpPr>
        <p:spPr bwMode="auto">
          <a:xfrm>
            <a:off x="1044575" y="4149725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6" name="Oval 226"/>
          <p:cNvSpPr>
            <a:spLocks noChangeArrowheads="1"/>
          </p:cNvSpPr>
          <p:nvPr/>
        </p:nvSpPr>
        <p:spPr bwMode="auto">
          <a:xfrm>
            <a:off x="973138" y="3644900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7" name="Oval 227"/>
          <p:cNvSpPr>
            <a:spLocks noChangeArrowheads="1"/>
          </p:cNvSpPr>
          <p:nvPr/>
        </p:nvSpPr>
        <p:spPr bwMode="auto">
          <a:xfrm>
            <a:off x="1620838" y="4652963"/>
            <a:ext cx="287337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8" name="Oval 228"/>
          <p:cNvSpPr>
            <a:spLocks noChangeArrowheads="1"/>
          </p:cNvSpPr>
          <p:nvPr/>
        </p:nvSpPr>
        <p:spPr bwMode="auto">
          <a:xfrm>
            <a:off x="1333500" y="4724400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CCECFF"/>
              </a:solidFill>
              <a:cs typeface="Arial" charset="0"/>
            </a:endParaRPr>
          </a:p>
        </p:txBody>
      </p:sp>
      <p:sp>
        <p:nvSpPr>
          <p:cNvPr id="10469" name="Oval 229"/>
          <p:cNvSpPr>
            <a:spLocks noChangeArrowheads="1"/>
          </p:cNvSpPr>
          <p:nvPr/>
        </p:nvSpPr>
        <p:spPr bwMode="auto">
          <a:xfrm>
            <a:off x="1404938" y="4365625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0" name="Oval 230"/>
          <p:cNvSpPr>
            <a:spLocks noChangeArrowheads="1"/>
          </p:cNvSpPr>
          <p:nvPr/>
        </p:nvSpPr>
        <p:spPr bwMode="auto">
          <a:xfrm>
            <a:off x="1260475" y="38608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1" name="Oval 231"/>
          <p:cNvSpPr>
            <a:spLocks noChangeArrowheads="1"/>
          </p:cNvSpPr>
          <p:nvPr/>
        </p:nvSpPr>
        <p:spPr bwMode="auto">
          <a:xfrm>
            <a:off x="1404938" y="4581525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2" name="Oval 232"/>
          <p:cNvSpPr>
            <a:spLocks noChangeArrowheads="1"/>
          </p:cNvSpPr>
          <p:nvPr/>
        </p:nvSpPr>
        <p:spPr bwMode="auto">
          <a:xfrm>
            <a:off x="1331913" y="3573463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3" name="Oval 233"/>
          <p:cNvSpPr>
            <a:spLocks noChangeArrowheads="1"/>
          </p:cNvSpPr>
          <p:nvPr/>
        </p:nvSpPr>
        <p:spPr bwMode="auto">
          <a:xfrm>
            <a:off x="1258888" y="4149725"/>
            <a:ext cx="287337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4" name="Oval 234"/>
          <p:cNvSpPr>
            <a:spLocks noChangeArrowheads="1"/>
          </p:cNvSpPr>
          <p:nvPr/>
        </p:nvSpPr>
        <p:spPr bwMode="auto">
          <a:xfrm>
            <a:off x="900113" y="3860800"/>
            <a:ext cx="287337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5" name="Oval 235"/>
          <p:cNvSpPr>
            <a:spLocks noChangeArrowheads="1"/>
          </p:cNvSpPr>
          <p:nvPr/>
        </p:nvSpPr>
        <p:spPr bwMode="auto">
          <a:xfrm>
            <a:off x="973138" y="3500438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6" name="Oval 236"/>
          <p:cNvSpPr>
            <a:spLocks noChangeArrowheads="1"/>
          </p:cNvSpPr>
          <p:nvPr/>
        </p:nvSpPr>
        <p:spPr bwMode="auto">
          <a:xfrm>
            <a:off x="1116013" y="4652963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7" name="Oval 237"/>
          <p:cNvSpPr>
            <a:spLocks noChangeArrowheads="1"/>
          </p:cNvSpPr>
          <p:nvPr/>
        </p:nvSpPr>
        <p:spPr bwMode="auto">
          <a:xfrm>
            <a:off x="1044575" y="44370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8" name="Oval 238"/>
          <p:cNvSpPr>
            <a:spLocks noChangeArrowheads="1"/>
          </p:cNvSpPr>
          <p:nvPr/>
        </p:nvSpPr>
        <p:spPr bwMode="auto">
          <a:xfrm>
            <a:off x="1692275" y="40052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9" name="Oval 239"/>
          <p:cNvSpPr>
            <a:spLocks noChangeArrowheads="1"/>
          </p:cNvSpPr>
          <p:nvPr/>
        </p:nvSpPr>
        <p:spPr bwMode="auto">
          <a:xfrm>
            <a:off x="1189038" y="35734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0" name="Oval 240"/>
          <p:cNvSpPr>
            <a:spLocks noChangeArrowheads="1"/>
          </p:cNvSpPr>
          <p:nvPr/>
        </p:nvSpPr>
        <p:spPr bwMode="auto">
          <a:xfrm>
            <a:off x="900113" y="44370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1" name="Oval 241"/>
          <p:cNvSpPr>
            <a:spLocks noChangeArrowheads="1"/>
          </p:cNvSpPr>
          <p:nvPr/>
        </p:nvSpPr>
        <p:spPr bwMode="auto">
          <a:xfrm>
            <a:off x="1044575" y="3860800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2" name="Oval 242"/>
          <p:cNvSpPr>
            <a:spLocks noChangeArrowheads="1"/>
          </p:cNvSpPr>
          <p:nvPr/>
        </p:nvSpPr>
        <p:spPr bwMode="auto">
          <a:xfrm>
            <a:off x="1908175" y="3789363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3" name="Oval 243"/>
          <p:cNvSpPr>
            <a:spLocks noChangeArrowheads="1"/>
          </p:cNvSpPr>
          <p:nvPr/>
        </p:nvSpPr>
        <p:spPr bwMode="auto">
          <a:xfrm>
            <a:off x="1763713" y="35734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4" name="Oval 244"/>
          <p:cNvSpPr>
            <a:spLocks noChangeArrowheads="1"/>
          </p:cNvSpPr>
          <p:nvPr/>
        </p:nvSpPr>
        <p:spPr bwMode="auto">
          <a:xfrm>
            <a:off x="1835150" y="4365625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5" name="Oval 245"/>
          <p:cNvSpPr>
            <a:spLocks noChangeArrowheads="1"/>
          </p:cNvSpPr>
          <p:nvPr/>
        </p:nvSpPr>
        <p:spPr bwMode="auto">
          <a:xfrm>
            <a:off x="1403350" y="3789363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6" name="Oval 246"/>
          <p:cNvSpPr>
            <a:spLocks noChangeArrowheads="1"/>
          </p:cNvSpPr>
          <p:nvPr/>
        </p:nvSpPr>
        <p:spPr bwMode="auto">
          <a:xfrm>
            <a:off x="1763713" y="4581525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7" name="Oval 247"/>
          <p:cNvSpPr>
            <a:spLocks noChangeArrowheads="1"/>
          </p:cNvSpPr>
          <p:nvPr/>
        </p:nvSpPr>
        <p:spPr bwMode="auto">
          <a:xfrm>
            <a:off x="1692275" y="3716338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8" name="Oval 248"/>
          <p:cNvSpPr>
            <a:spLocks noChangeArrowheads="1"/>
          </p:cNvSpPr>
          <p:nvPr/>
        </p:nvSpPr>
        <p:spPr bwMode="auto">
          <a:xfrm>
            <a:off x="1187450" y="3933825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9" name="Oval 249"/>
          <p:cNvSpPr>
            <a:spLocks noChangeArrowheads="1"/>
          </p:cNvSpPr>
          <p:nvPr/>
        </p:nvSpPr>
        <p:spPr bwMode="auto">
          <a:xfrm>
            <a:off x="900113" y="414972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0" name="Oval 250"/>
          <p:cNvSpPr>
            <a:spLocks noChangeArrowheads="1"/>
          </p:cNvSpPr>
          <p:nvPr/>
        </p:nvSpPr>
        <p:spPr bwMode="auto">
          <a:xfrm>
            <a:off x="1620838" y="4437063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1" name="Oval 251"/>
          <p:cNvSpPr>
            <a:spLocks noChangeArrowheads="1"/>
          </p:cNvSpPr>
          <p:nvPr/>
        </p:nvSpPr>
        <p:spPr bwMode="auto">
          <a:xfrm>
            <a:off x="1763713" y="4076700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2" name="Oval 252"/>
          <p:cNvSpPr>
            <a:spLocks noChangeArrowheads="1"/>
          </p:cNvSpPr>
          <p:nvPr/>
        </p:nvSpPr>
        <p:spPr bwMode="auto">
          <a:xfrm>
            <a:off x="1044575" y="4149725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3" name="Oval 253"/>
          <p:cNvSpPr>
            <a:spLocks noChangeArrowheads="1"/>
          </p:cNvSpPr>
          <p:nvPr/>
        </p:nvSpPr>
        <p:spPr bwMode="auto">
          <a:xfrm>
            <a:off x="973138" y="3644900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4" name="Oval 254"/>
          <p:cNvSpPr>
            <a:spLocks noChangeArrowheads="1"/>
          </p:cNvSpPr>
          <p:nvPr/>
        </p:nvSpPr>
        <p:spPr bwMode="auto">
          <a:xfrm>
            <a:off x="1620838" y="4652963"/>
            <a:ext cx="287337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5" name="Oval 255"/>
          <p:cNvSpPr>
            <a:spLocks noChangeArrowheads="1"/>
          </p:cNvSpPr>
          <p:nvPr/>
        </p:nvSpPr>
        <p:spPr bwMode="auto">
          <a:xfrm>
            <a:off x="1333500" y="4724400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CCECFF"/>
              </a:solidFill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7.40741E-7 C 0.00312 0.01273 0.00815 0.02384 0.01527 0.03333 C 0.01805 0.03703 0.02204 0.03912 0.02499 0.04259 C 0.02951 0.04768 0.03177 0.05115 0.03749 0.0537 C 0.04461 0.06319 0.05104 0.0662 0.06111 0.06852 C 0.07499 0.07592 0.0894 0.0787 0.10416 0.08148 C 0.11163 0.08634 0.11822 0.08727 0.12638 0.08889 C 0.14027 0.09514 0.16284 0.09606 0.17777 0.09815 C 0.19652 0.10648 0.20989 0.10324 0.22083 0.08518 C 0.22291 0.07708 0.22517 0.07152 0.23055 0.06666 C 0.23281 0.0574 0.23923 0.05416 0.24166 0.04444 C 0.24374 0.03588 0.2427 0.04074 0.24444 0.02963 C 0.24513 -0.01088 0.24583 -0.04908 0.24861 -0.08889 C 0.24756 -0.12732 0.24392 -0.16389 0.24166 -0.20185 C 0.24236 -0.21574 0.24062 -0.24213 0.24722 -0.25556 C 0.24843 -0.26875 0.25156 -0.28125 0.25277 -0.29445 C 0.25538 -0.32361 0.25312 -0.31158 0.25555 -0.34815 C 0.25659 -0.36343 0.25954 -0.37917 0.26111 -0.39445 C 0.26215 -0.40463 0.26371 -0.41135 0.26666 -0.42037 C 0.27048 -0.43195 0.26909 -0.43542 0.27916 -0.43889 C 0.28506 -0.44676 0.29201 -0.44908 0.29999 -0.45185 C 0.30295 -0.45463 0.30503 -0.45903 0.30833 -0.46111 C 0.31041 -0.4625 0.31302 -0.46227 0.31527 -0.46297 C 0.33263 -0.46875 0.34722 -0.47199 0.36527 -0.47408 C 0.37899 -0.4757 0.39183 -0.47986 0.40555 -0.48148 C 0.42048 -0.48635 0.43628 -0.48611 0.45138 -0.48704 C 0.46423 -0.49144 0.45868 -0.49074 0.46805 -0.49074 " pathEditMode="relative" ptsTypes="ffffffffffffffffffffffffffA">
                                      <p:cBhvr>
                                        <p:cTn id="12" dur="5000" fill="hold"/>
                                        <p:tgtEl>
                                          <p:spTgt spid="1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0503 0.00671 0.0085 0.01435 0.0125 0.02222 C 0.01441 0.02592 0.02708 0.03704 0.02916 0.03889 C 0.03715 0.04583 0.04236 0.05278 0.05278 0.0537 C 0.06441 0.05486 0.07587 0.05486 0.0875 0.05555 C 0.10035 0.05741 0.11354 0.05717 0.12639 0.05926 C 0.13785 0.06111 0.15104 0.06643 0.1625 0.06852 C 0.17361 0.06782 0.1908 0.07037 0.20139 0.06111 C 0.20347 0.05254 0.20642 0.05417 0.2125 0.05 C 0.21545 0.03842 0.221 0.03009 0.22361 0.01852 C 0.22864 -0.00371 0.23055 -0.02708 0.23333 -0.05 C 0.2342 -0.06667 0.23559 -0.08033 0.2375 -0.0963 C 0.23941 -0.14074 0.23975 -0.17801 0.23889 -0.22408 C 0.2408 -0.32871 0.23732 -0.27408 0.24166 -0.31667 C 0.24288 -0.32824 0.24375 -0.34051 0.24583 -0.35185 C 0.24653 -0.35556 0.24861 -0.36296 0.24861 -0.36296 C 0.25087 -0.38773 0.25 -0.41273 0.25416 -0.43704 C 0.2566 -0.45093 0.26232 -0.46435 0.26805 -0.47593 C 0.27048 -0.48079 0.28212 -0.48843 0.28611 -0.49074 C 0.29479 -0.49583 0.30347 -0.50162 0.3125 -0.50556 C 0.321 -0.50926 0.33281 -0.50972 0.34166 -0.51111 C 0.35885 -0.51042 0.37587 -0.51042 0.39305 -0.50926 C 0.39826 -0.50903 0.4033 -0.50671 0.40833 -0.50556 C 0.41059 -0.50509 0.41528 -0.50371 0.41528 -0.50371 " pathEditMode="relative" ptsTypes="fffffffffffffffffffffffA">
                                      <p:cBhvr>
                                        <p:cTn id="14" dur="5000" fill="hold"/>
                                        <p:tgtEl>
                                          <p:spTgt spid="10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92 C 0.00851 0.00324 0.01754 0.00348 0.02622 0.00695 C 0.03351 0.00949 0.04097 0.01297 0.04827 0.01644 C 0.05191 0.01806 0.07431 0.02037 0.07448 0.02037 C 0.11042 0.01829 0.14636 0.0176 0.18212 0.01459 C 0.19479 0.01366 0.19827 -0.02152 0.20712 -0.02963 C 0.21025 -0.06875 0.20712 -0.0206 0.20712 -0.07754 C 0.20712 -0.10787 0.21302 -0.14305 0.21667 -0.17338 C 0.21771 -0.22083 0.21754 -0.22176 0.22084 -0.25416 C 0.21927 -0.27592 0.21702 -0.29768 0.21389 -0.31921 C 0.21337 -0.33449 0.21441 -0.35 0.2125 -0.36527 C 0.21198 -0.36967 0.20712 -0.37662 0.20712 -0.37638 C 0.21111 -0.44421 0.20625 -0.35532 0.2099 -0.51088 C 0.21007 -0.51898 0.21875 -0.54305 0.22361 -0.54745 C 0.23281 -0.55578 0.2415 -0.5625 0.25122 -0.56851 C 0.25556 -0.57106 0.26372 -0.57222 0.26788 -0.57615 C 0.27431 -0.58217 0.27049 -0.57916 0.28021 -0.58379 C 0.28299 -0.58495 0.28854 -0.5875 0.28854 -0.58726 C 0.3092 -0.58634 0.33993 -0.58773 0.35903 -0.57037 C 0.36233 -0.56365 0.36181 -0.56689 0.36181 -0.56064 " pathEditMode="relative" rAng="0" ptsTypes="fffffffffffffffffffA">
                                      <p:cBhvr>
                                        <p:cTn id="16" dur="5000" fill="hold"/>
                                        <p:tgtEl>
                                          <p:spTgt spid="1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C 0.01268 -0.00996 0.02518 -0.0125 0.03976 -0.01459 C 0.06337 -0.02176 0.08716 -0.01783 0.11112 -0.01459 C 0.12101 -0.00926 0.13073 -0.00903 0.14132 -0.00741 C 0.15938 -0.00394 0.17483 -0.00116 0.19341 2.59259E-6 C 0.20886 -0.00093 0.21441 0.00208 0.22501 -0.00741 C 0.22917 -0.01574 0.23108 -0.02199 0.23733 -0.02709 C 0.24011 -0.03797 0.23803 -0.03125 0.24549 -0.04722 C 0.25105 -0.0588 0.25244 -0.07408 0.25382 -0.08704 C 0.25435 -0.11875 0.25469 -0.15 0.25521 -0.18172 C 0.25539 -0.20255 0.25539 -0.22269 0.25643 -0.24375 C 0.25678 -0.25093 0.25921 -0.26528 0.25921 -0.26505 C 0.26007 -0.30533 0.25869 -0.36366 0.26476 -0.40347 C 0.26528 -0.42454 0.26077 -0.48033 0.27848 -0.49792 C 0.28143 -0.50949 0.28768 -0.50579 0.29497 -0.51065 C 0.30799 -0.51922 0.28594 -0.50857 0.3073 -0.51783 C 0.31424 -0.52107 0.32084 -0.53102 0.32778 -0.53426 C 0.33316 -0.53658 0.3481 -0.54607 0.35261 -0.54699 C 0.38751 -0.55463 0.35191 -0.54746 0.38282 -0.55255 C 0.39219 -0.55417 0.40435 -0.55417 0.41285 -0.55972 C 0.41441 -0.56065 0.41546 -0.5625 0.41702 -0.56343 C 0.41962 -0.56505 0.42535 -0.5669 0.42535 -0.5669 " pathEditMode="relative" rAng="0" ptsTypes="fffffffffffffffffffffA">
                                      <p:cBhvr>
                                        <p:cTn id="18" dur="5000" fill="hold"/>
                                        <p:tgtEl>
                                          <p:spTgt spid="10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28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C 0.02153 -0.00232 0.04236 -0.00602 0.06389 -0.00741 C 0.07465 -0.01088 0.11163 -0.0088 0.12083 -0.00926 C 0.12691 -0.01088 0.13281 -0.0132 0.13889 -0.01482 C 0.15503 -0.02431 0.17048 -0.03149 0.1875 -0.03704 C 0.19462 -0.04653 0.18819 -0.04028 0.2 -0.04445 C 0.21423 -0.04954 0.2342 -0.05718 0.24722 -0.06667 C 0.25469 -0.07223 0.26302 -0.07547 0.27083 -0.07963 C 0.27361 -0.08102 0.27639 -0.08218 0.27917 -0.08334 C 0.28055 -0.08403 0.28333 -0.08519 0.28333 -0.08496 C 0.2868 -0.08982 0.28889 -0.09352 0.29305 -0.0963 C 0.2993 -0.10047 0.29548 -0.09514 0.30139 -0.10186 C 0.30903 -0.11042 0.31667 -0.11598 0.32639 -0.12037 C 0.33715 -0.13473 0.35555 -0.13519 0.36944 -0.13704 C 0.39531 -0.14051 0.38264 -0.13889 0.42361 -0.14074 C 0.46614 -0.14584 0.50694 -0.14352 0.55 -0.1426 C 0.55503 -0.14028 0.55278 -0.14074 0.55694 -0.14074 " pathEditMode="relative" rAng="0" ptsTypes="ffffffffffffffffA">
                                      <p:cBhvr>
                                        <p:cTn id="20" dur="5000" fill="hold"/>
                                        <p:tgtEl>
                                          <p:spTgt spid="10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-7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96296E-6 C 0.00851 0.00278 0.00678 0.00834 0.01529 0.01111 C 0.02136 0.01922 0.02779 0.02223 0.03612 0.02408 C 0.04463 0.03172 0.0547 0.03658 0.0639 0.0426 C 0.06598 0.04399 0.06858 0.04352 0.07084 0.04445 C 0.07362 0.04537 0.07917 0.04815 0.07917 0.04815 C 0.11216 0.04699 0.13039 0.04514 0.15973 0.0426 C 0.16598 0.03843 0.17206 0.03843 0.17779 0.03334 C 0.17917 0.02963 0.1797 0.025 0.18195 0.02223 C 0.18369 0.02014 0.18681 0.02176 0.1889 0.02037 C 0.19098 0.01922 0.19237 0.01598 0.19445 0.01482 C 0.19845 0.01274 0.20279 0.01227 0.20695 0.01111 C 0.20834 0.00926 0.20956 0.00695 0.21112 0.00556 C 0.21233 0.0044 0.21407 0.00486 0.21529 0.00371 C 0.22362 -0.00486 0.23039 -0.01551 0.2389 -0.02407 C 0.24792 -0.0331 0.26442 -0.04213 0.27501 -0.04814 C 0.28265 -0.05254 0.29098 -0.05324 0.29862 -0.0574 C 0.30765 -0.0625 0.31529 -0.06782 0.32501 -0.07037 C 0.35869 -0.09282 0.39983 -0.08958 0.43612 -0.09074 C 0.44654 -0.09236 0.45643 -0.09583 0.46667 -0.09814 C 0.4724 -0.10208 0.47726 -0.10601 0.48334 -0.10926 C 0.49167 -0.09259 0.47917 -0.11921 0.48751 -0.09259 C 0.48924 -0.08726 0.49254 -0.0831 0.49445 -0.07777 " pathEditMode="relative" ptsTypes="ffffffffffffffffffffffA">
                                      <p:cBhvr>
                                        <p:cTn id="22" dur="5000" fill="hold"/>
                                        <p:tgtEl>
                                          <p:spTgt spid="10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8.67362E-19 C 0.00225 0.00116 0.00503 0.00139 0.00694 0.0037 C 0.01475 0.01296 0.01006 0.01736 0.02083 0.02222 C 0.02482 0.0294 0.02725 0.03634 0.03194 0.04259 C 0.03506 0.05486 0.03055 0.04097 0.03888 0.0537 C 0.0401 0.05579 0.04236 0.06481 0.04444 0.06667 C 0.04808 0.06991 0.05295 0.06991 0.05694 0.07222 C 0.06423 0.07662 0.071 0.08611 0.07916 0.08704 C 0.08802 0.08796 0.0967 0.08819 0.10555 0.08889 C 0.11597 0.09352 0.12795 0.09491 0.13888 0.0963 C 0.15277 0.0956 0.16666 0.09606 0.18055 0.09444 C 0.18732 0.09375 0.19392 0.08704 0.19999 0.08333 C 0.21562 0.07407 0.23281 0.06944 0.24861 0.06111 C 0.2552 0.05764 0.26388 0.05255 0.27083 0.05 C 0.27534 0.04838 0.2802 0.04838 0.28472 0.0463 C 0.28749 0.04514 0.29027 0.04375 0.29305 0.04259 C 0.29444 0.0419 0.29722 0.04074 0.29722 0.04074 C 0.29913 0.03819 0.30069 0.03542 0.30277 0.03333 C 0.30538 0.03056 0.31111 0.02593 0.31111 0.02593 C 0.32048 0.00741 0.34843 0.01018 0.36111 0.00926 C 0.3842 0.00301 0.40833 8.67362E-19 0.43194 8.67362E-19 " pathEditMode="relative" ptsTypes="ffffffffffffffffffffA">
                                      <p:cBhvr>
                                        <p:cTn id="24" dur="5000" fill="hold"/>
                                        <p:tgtEl>
                                          <p:spTgt spid="10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88889E-6 C 0.00365 0.00116 0.00747 0.00255 0.01111 0.00371 C 0.0125 0.00417 0.01164 0.00764 0.0125 0.00926 C 0.01355 0.01135 0.01545 0.01274 0.01667 0.01482 C 0.02223 0.02454 0.02396 0.03102 0.03334 0.03519 C 0.04011 0.04422 0.04775 0.04584 0.05695 0.05001 C 0.05955 0.05116 0.06146 0.05417 0.06389 0.05556 C 0.07188 0.05973 0.08334 0.06158 0.09167 0.06297 C 0.10278 0.06227 0.11389 0.06274 0.125 0.06112 C 0.13386 0.05996 0.14983 0.04931 0.15834 0.04445 C 0.17066 0.03727 0.18455 0.03519 0.19723 0.02964 C 0.20191 0.02501 0.20556 0.02107 0.21111 0.01852 C 0.21719 0.01042 0.21893 0.00926 0.22778 0.00741 C 0.22917 0.00556 0.23039 0.00325 0.23195 0.00186 C 0.23316 0.0007 0.2349 0.00116 0.23611 8.88889E-6 C 0.2375 -0.00138 0.2375 -0.00416 0.23889 -0.00555 C 0.24028 -0.00717 0.24966 -0.00902 0.25 -0.00925 C 0.25712 -0.0118 0.26545 -0.01481 0.27223 -0.01851 C 0.28108 -0.02337 0.28837 -0.02731 0.29723 -0.03333 C 0.30157 -0.03634 0.30677 -0.03587 0.31111 -0.03888 C 0.31268 -0.03981 0.31372 -0.04189 0.31528 -0.04259 C 0.31789 -0.04374 0.32084 -0.04351 0.32361 -0.04444 C 0.32778 -0.0456 0.33438 -0.05046 0.3375 -0.05185 C 0.34202 -0.0537 0.34688 -0.05393 0.35139 -0.05555 C 0.36754 -0.05393 0.38282 -0.05115 0.39861 -0.04814 C 0.40851 -0.04374 0.39653 -0.04999 0.40695 -0.04074 C 0.41164 -0.03657 0.41111 -0.04143 0.41111 -0.03703 " pathEditMode="relative" ptsTypes="ffffffffffffffffffffffffffA">
                                      <p:cBhvr>
                                        <p:cTn id="26" dur="5000" fill="hold"/>
                                        <p:tgtEl>
                                          <p:spTgt spid="1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366 C 0.0092 -0.00973 0.01649 -0.00255 0.0257 4.07407E-6 C 0.03247 0.00578 0.03872 0.00879 0.04601 0.01134 C 0.06788 0.02963 0.07222 0.03495 0.09618 0.03865 C 0.10434 0.04791 0.09792 0.04213 0.11372 0.0456 C 0.12465 0.04791 0.13177 0.05092 0.14358 0.05231 C 0.15868 0.05879 0.15556 0.05833 0.18281 0.05231 C 0.18767 0.05138 0.19167 0.04537 0.19653 0.04328 C 0.20295 0.0324 0.2092 0.03379 0.21806 0.03194 C 0.23438 0.01828 0.25347 0.02384 0.27101 0.01597 C 0.28108 0.01134 0.29202 0.00023 0.30208 -0.00232 C 0.32934 -0.00949 0.30313 -0.00024 0.32656 -0.00695 C 0.33785 -0.00996 0.34896 -0.01574 0.36042 -0.01829 C 0.38316 -0.03727 0.40608 -0.03959 0.4309 -0.04561 C 0.43958 -0.04769 0.44792 -0.05232 0.45677 -0.05232 " pathEditMode="relative" rAng="0" ptsTypes="ffffffffffffffA">
                                      <p:cBhvr>
                                        <p:cTn id="28" dur="5000" fill="hold"/>
                                        <p:tgtEl>
                                          <p:spTgt spid="1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1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C 0.00781 0.00255 0.00694 0.00556 0.0125 0.01297 C 0.01563 0.02547 0.01128 0.01181 0.01806 0.02223 C 0.02309 0.02987 0.02326 0.03727 0.02917 0.0426 C 0.03559 0.05556 0.03194 0.05116 0.03889 0.05741 C 0.04531 0.07037 0.05851 0.07778 0.06944 0.08149 C 0.09253 0.08912 0.1151 0.09746 0.13889 0.1 C 0.15295 0.10625 0.17483 0.10463 0.18889 0.10556 C 0.19497 0.10487 0.20104 0.1051 0.20694 0.10371 C 0.20851 0.10325 0.20938 0.10093 0.21111 0.1 C 0.21753 0.0963 0.22222 0.09561 0.22778 0.09075 C 0.2349 0.07662 0.23056 0.08195 0.24028 0.07408 C 0.24149 0.06297 0.24063 0.05718 0.24861 0.05371 C 0.25365 0.0426 0.25747 0.03125 0.2625 0.02037 C 0.26493 0.01528 0.26545 0.00857 0.26806 0.00371 C 0.27031 -0.00046 0.27361 -0.0037 0.27639 -0.0074 C 0.28073 -0.01319 0.28073 -0.01921 0.28611 -0.02407 C 0.29063 -0.0331 0.30191 -0.04652 0.30972 -0.05 C 0.31372 -0.05532 0.31615 -0.06064 0.32083 -0.06481 C 0.32292 -0.07291 0.32656 -0.08171 0.33194 -0.08703 C 0.33542 -0.0905 0.33993 -0.09213 0.34306 -0.09629 C 0.35486 -0.11203 0.36649 -0.11111 0.38333 -0.11481 C 0.40017 -0.11851 0.41632 -0.12361 0.43333 -0.12592 C 0.46111 -0.13842 0.49288 -0.13541 0.52188 -0.13703 C 0.54688 -0.14305 0.54097 -0.14305 0.57639 -0.13888 C 0.57882 -0.13865 0.58194 -0.13634 0.58438 -0.13518 C 0.58611 -0.13449 0.58889 -0.13333 0.58889 -0.1331 " pathEditMode="relative" rAng="0" ptsTypes="ffffffffffffffffffffffffffA">
                                      <p:cBhvr>
                                        <p:cTn id="30" dur="5000" fill="hold"/>
                                        <p:tgtEl>
                                          <p:spTgt spid="10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1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C 0.00816 0.0037 0.00278 0.00092 0.01528 0.00926 C 0.01823 0.01134 0.02031 0.01551 0.02361 0.01666 C 0.0283 0.01828 0.04114 0.02153 0.04722 0.02592 C 0.05868 0.03449 0.04635 0.02986 0.05972 0.03333 C 0.07257 0.0419 0.08594 0.04166 0.1 0.04444 C 0.11597 0.05162 0.13472 0.05208 0.15139 0.0537 C 0.16198 0.05648 0.17135 0.05764 0.18194 0.05555 C 0.18472 0.0544 0.1875 0.05301 0.19028 0.05185 C 0.19184 0.05116 0.19288 0.04884 0.19444 0.04815 C 0.19844 0.04629 0.20295 0.04629 0.20694 0.04444 C 0.21285 0.03264 0.2085 0.03565 0.21944 0.02592 C 0.22222 0.01504 0.21875 0.02407 0.22916 0.01481 C 0.23073 0.01342 0.23177 0.01065 0.23333 0.00926 C 0.2375 0.00555 0.2441 0.00231 0.24861 1.48148E-6 C 0.25399 -0.00718 0.25364 -0.01389 0.25833 -0.02222 C 0.27118 -0.04514 0.25295 -0.00787 0.26666 -0.03519 C 0.27014 -0.04213 0.2717 -0.05093 0.275 -0.05741 C 0.27604 -0.05949 0.27795 -0.06088 0.27916 -0.06297 C 0.28229 -0.06875 0.28229 -0.07639 0.28611 -0.08148 C 0.29166 -0.08889 0.29132 -0.08449 0.29583 -0.09259 C 0.30625 -0.11111 0.29427 -0.09422 0.30416 -0.10741 C 0.30833 -0.12384 0.30191 -0.10209 0.30972 -0.11667 C 0.31649 -0.12917 0.30816 -0.12408 0.31666 -0.12778 C 0.32135 -0.13403 0.33559 -0.14908 0.34166 -0.15185 C 0.34531 -0.16644 0.34739 -0.15949 0.35555 -0.16667 C 0.36094 -0.17153 0.35816 -0.16968 0.36389 -0.17222 C 0.40816 -0.16945 0.39948 -0.16898 0.45972 -0.17222 C 0.47083 -0.17292 0.48298 -0.17963 0.49444 -0.17963 " pathEditMode="relative" ptsTypes="ffffffffffffffffffffffffffffA">
                                      <p:cBhvr>
                                        <p:cTn id="32" dur="5000" fill="hold"/>
                                        <p:tgtEl>
                                          <p:spTgt spid="10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0.00191 0.00069 0.00399 0.00046 0.00556 0.00185 C 0.01128 0.00694 0.0066 0.01458 0.01528 0.01851 C 0.01736 0.02708 0.01858 0.03356 0.02222 0.04074 C 0.02552 0.0581 0.03056 0.07893 0.04444 0.08518 C 0.05573 0.10023 0.04115 0.08263 0.05417 0.09259 C 0.06753 0.10277 0.04392 0.09583 0.06944 0.1 C 0.075 0.10254 0.08038 0.10393 0.08611 0.10555 C 0.09149 0.11273 0.09826 0.11458 0.10556 0.11666 C 0.12153 0.12129 0.1349 0.12615 0.15139 0.12777 C 0.17708 0.13912 0.21701 0.13009 0.23611 0.12963 C 0.24722 0.12754 0.25694 0.12037 0.26806 0.11666 C 0.27292 0.11226 0.27778 0.11041 0.28333 0.1074 C 0.28698 0.10254 0.28941 0.0956 0.29306 0.09074 C 0.29983 0.08171 0.30851 0.07569 0.31528 0.06666 C 0.31806 0.05555 0.31528 0.0618 0.32917 0.05555 C 0.33194 0.05439 0.3375 0.05185 0.3375 0.05185 C 0.34201 0.04282 0.34566 0.04421 0.35417 0.04259 C 0.36389 0.03819 0.3526 0.04467 0.36111 0.03333 C 0.36285 0.03101 0.37257 0.02638 0.375 0.02407 C 0.37934 0.0199 0.38299 0.01296 0.3875 0.00925 C 0.39479 0.00324 0.4092 0.003 0.41528 0.00185 C 0.40938 0.00439 0.4125 0.0037 0.40556 0.0037 " pathEditMode="relative" ptsTypes="ffffffffffffffffffffffA">
                                      <p:cBhvr>
                                        <p:cTn id="34" dur="5000" fill="hold"/>
                                        <p:tgtEl>
                                          <p:spTgt spid="1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2963E-6 C 0.04393 0.01944 0.09063 -0.00927 0.13473 -0.01112 C 0.17223 -0.01274 0.20973 -0.01228 0.24723 -0.01297 C 0.27865 -0.01228 0.31025 -0.01274 0.34167 -0.01112 C 0.35521 -0.01042 0.35973 -0.00603 0.37084 -0.00371 C 0.39063 0.00045 0.4106 0.00555 0.43056 0.00555 " pathEditMode="relative" ptsTypes="fffffA">
                                      <p:cBhvr>
                                        <p:cTn id="36" dur="5000" fill="hold"/>
                                        <p:tgtEl>
                                          <p:spTgt spid="1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0.02413 0.01065 0.05087 -0.00509 0.075 0.00556 C 0.13889 0.0044 0.19687 -0.00185 0.25972 -0.00741 C 0.28958 -0.01412 0.31111 -0.01203 0.34583 -0.01296 C 0.34722 -0.01366 0.34861 -0.01435 0.35 -0.01481 C 0.35226 -0.01551 0.35694 -0.01666 0.35694 -0.01643 " pathEditMode="relative" rAng="0" ptsTypes="fffffA">
                                      <p:cBhvr>
                                        <p:cTn id="38" dur="5000" fill="hold"/>
                                        <p:tgtEl>
                                          <p:spTgt spid="1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-3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162 C 0.00747 -0.00047 0.01511 -0.00116 0.02222 0.00208 C 0.03525 0.0081 0.04636 0.01759 0.05972 0.02106 C 0.07014 0.03055 0.08525 0.03148 0.09722 0.03449 C 0.10278 0.03588 0.10851 0.03912 0.11389 0.04004 C 0.13125 0.04305 0.14913 0.04467 0.16667 0.04583 C 0.20243 0.06226 0.23212 0.04305 0.26528 0.03819 C 0.27066 0.03588 0.27101 0.03101 0.27639 0.0287 C 0.29705 0.00046 0.27622 -0.05903 0.28889 -0.10232 C 0.29288 -0.13519 0.29323 -0.16806 0.29584 -0.20116 C 0.29514 -0.23473 0.2967 -0.27686 0.29167 -0.31112 C 0.29306 -0.31875 0.29341 -0.32686 0.29584 -0.33403 C 0.29688 -0.33681 0.30018 -0.33704 0.30139 -0.33959 C 0.30295 -0.34306 0.3033 -0.34723 0.30417 -0.35116 C 0.30504 -0.35487 0.30608 -0.35857 0.30695 -0.3625 C 0.30747 -0.36436 0.30834 -0.36806 0.30834 -0.36783 C 0.30799 -0.37662 0.3033 -0.42084 0.30834 -0.43473 C 0.31077 -0.44121 0.31563 -0.44468 0.31945 -0.44977 C 0.32101 -0.45602 0.32379 -0.46042 0.325 -0.4669 C 0.32674 -0.47639 0.32604 -0.49028 0.33195 -0.49723 C 0.33438 -0.50047 0.3375 -0.50232 0.34028 -0.50487 C 0.34271 -0.50695 0.34618 -0.50649 0.34861 -0.5088 C 0.35226 -0.51204 0.35695 -0.51574 0.36111 -0.51829 C 0.36285 -0.51922 0.36476 -0.51945 0.36667 -0.52014 C 0.36945 -0.5213 0.375 -0.52385 0.375 -0.52362 C 0.41181 -0.52269 0.44809 -0.52037 0.48472 -0.51829 C 0.50191 -0.51899 0.5191 -0.51737 0.53611 -0.52014 C 0.54445 -0.52153 0.54306 -0.52917 0.54861 -0.53334 C 0.55278 -0.53681 0.55799 -0.53704 0.5625 -0.53912 C 0.56389 -0.53982 0.56667 -0.54098 0.56667 -0.54074 C 0.56493 -0.54144 0.55556 -0.54584 0.55556 -0.53912 " pathEditMode="relative" rAng="0" ptsTypes="ffffffffffffffffffffffffffffffA">
                                      <p:cBhvr>
                                        <p:cTn id="40" dur="50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24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62 C 0.00729 0.01574 0.00296 0.01042 0.01268 0.01829 C 0.01355 0.02176 0.01528 0.03171 0.01823 0.03495 C 0.01945 0.03611 0.02119 0.03588 0.0224 0.03681 C 0.0316 0.04352 0.03507 0.04745 0.04601 0.04977 C 0.05296 0.05602 0.06007 0.05579 0.06823 0.05718 C 0.08039 0.0669 0.10313 0.06736 0.11823 0.07014 C 0.13178 0.07917 0.15417 0.07963 0.16962 0.08125 C 0.18386 0.0875 0.19723 0.1 0.21268 0.10162 C 0.2224 0.10278 0.23212 0.10278 0.24185 0.10347 C 0.2507 0.10278 0.25938 0.10255 0.26823 0.10162 C 0.27014 0.10139 0.27223 0.10139 0.27379 0.09977 C 0.27501 0.09861 0.27396 0.09537 0.27518 0.09421 C 0.27761 0.0919 0.28351 0.09051 0.28351 0.09074 C 0.2849 0.08866 0.28612 0.08657 0.28768 0.08495 C 0.29028 0.08218 0.29601 0.07755 0.29601 0.07778 C 0.29983 0.0625 0.29827 0.06343 0.3099 0.05718 C 0.31251 0.04884 0.31407 0.0419 0.31546 0.0331 C 0.31407 0.00046 0.3099 -0.03287 0.30018 -0.06319 C 0.29705 -0.10833 0.29879 -0.09051 0.29601 -0.1169 C 0.29879 -0.3081 0.28941 -0.25 0.30573 -0.33727 C 0.30626 -0.33982 0.31268 -0.34236 0.31407 -0.34282 C 0.32796 -0.34792 0.34289 -0.35556 0.35712 -0.35764 C 0.36823 -0.35926 0.39046 -0.36134 0.39046 -0.36111 C 0.40851 -0.36736 0.42882 -0.36088 0.4474 -0.35949 C 0.47501 -0.34907 0.50539 -0.35602 0.53351 -0.36134 C 0.55348 -0.36065 0.57327 -0.35949 0.59323 -0.35949 " pathEditMode="relative" rAng="0" ptsTypes="ffffffffffffffffffffffffffA">
                                      <p:cBhvr>
                                        <p:cTn id="42" dur="5000" fill="hold"/>
                                        <p:tgtEl>
                                          <p:spTgt spid="10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-134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3854 0.00139 0.07691 0.00255 0.11527 0.00555 C 0.13593 0.0125 0.11319 0.00532 0.16527 0.01111 C 0.18507 0.01319 0.20503 0.0162 0.225 0.01852 C 0.23385 0.01759 0.25243 0.01875 0.26111 0.01111 C 0.26493 0.00764 0.27361 0.0037 0.27361 0.0037 C 0.27829 -0.00255 0.28611 -0.01667 0.28611 -0.01667 C 0.28923 -0.02917 0.29288 -0.04051 0.29444 -0.0537 C 0.29496 -0.09931 0.29531 -0.14514 0.29583 -0.19074 C 0.29635 -0.23287 0.29479 -0.32917 0.31527 -0.37037 C 0.31718 -0.38495 0.32118 -0.39861 0.32916 -0.40926 C 0.33298 -0.42454 0.34218 -0.42685 0.35277 -0.43148 C 0.35555 -0.43264 0.35833 -0.43403 0.36111 -0.43519 C 0.3625 -0.43588 0.36527 -0.43704 0.36527 -0.43704 C 0.37361 -0.44815 0.3927 -0.45023 0.40416 -0.45185 C 0.42274 -0.46019 0.49079 -0.4588 0.50555 -0.45926 C 0.52361 -0.46204 0.52343 -0.46273 0.54722 -0.45926 C 0.55017 -0.4588 0.55277 -0.45671 0.55555 -0.45556 C 0.55694 -0.45486 0.55972 -0.4537 0.55972 -0.4537 " pathEditMode="relative" ptsTypes="ffffffffffffffffffA">
                                      <p:cBhvr>
                                        <p:cTn id="44" dur="50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139 C 0.00261 0.00093 0.00573 0.00185 0.00834 0.00417 C 0.01823 0.01296 0.00625 0.00764 0.01806 0.01158 C 0.03768 0.02732 0.01233 0.00556 0.03056 0.02639 C 0.03368 0.03009 0.0382 0.03079 0.04167 0.0338 C 0.04757 0.03912 0.05278 0.04375 0.05973 0.04676 C 0.06424 0.05486 0.07049 0.06389 0.07778 0.06713 C 0.08091 0.07963 0.07622 0.06528 0.08611 0.07639 C 0.08716 0.07755 0.08629 0.08079 0.0875 0.08195 C 0.08993 0.08426 0.09341 0.08357 0.09584 0.08565 C 0.09809 0.0875 0.10035 0.08958 0.10278 0.09121 C 0.11042 0.0963 0.11841 0.1007 0.12639 0.10417 C 0.13212 0.10671 0.13681 0.11343 0.14306 0.11528 C 0.1566 0.11921 0.16997 0.12315 0.18334 0.12824 C 0.19809 0.12732 0.21355 0.12894 0.22778 0.12269 C 0.23212 0.10533 0.23403 0.10833 0.24306 0.10046 C 0.24497 0.09676 0.24671 0.09306 0.24861 0.08935 C 0.24948 0.0875 0.25139 0.0838 0.25139 0.08403 C 0.25261 0.07778 0.25296 0.0713 0.25417 0.06528 C 0.25625 0.0544 0.25955 0.04468 0.26111 0.0338 C 0.2625 0.0125 0.26615 -0.00787 0.26806 -0.02917 C 0.26858 -0.04954 0.26806 -0.06991 0.26945 -0.09028 C 0.26997 -0.09792 0.27361 -0.1125 0.27361 -0.11227 C 0.27431 -0.12245 0.27466 -0.13912 0.27778 -0.14954 C 0.27882 -0.15278 0.28091 -0.15555 0.28195 -0.15879 C 0.28559 -0.17037 0.28837 -0.18241 0.29167 -0.19398 C 0.29549 -0.20717 0.29584 -0.22176 0.3 -0.23472 C 0.30452 -0.24907 0.31025 -0.2625 0.31667 -0.27546 C 0.33021 -0.30254 0.31059 -0.27477 0.32361 -0.29213 C 0.32448 -0.29514 0.325 -0.29861 0.32639 -0.30139 C 0.32743 -0.30324 0.32934 -0.3037 0.33056 -0.30509 C 0.33212 -0.30671 0.33316 -0.30926 0.33473 -0.31065 C 0.33907 -0.31458 0.3448 -0.31504 0.35 -0.3162 C 0.35973 -0.31829 0.3698 -0.32129 0.37917 -0.32546 C 0.39914 -0.3243 0.41893 -0.32338 0.43889 -0.32176 C 0.45 -0.32083 0.47223 -0.3162 0.47223 -0.31597 C 0.4783 -0.31342 0.48421 -0.31157 0.49028 -0.30879 C 0.49202 -0.3081 0.49584 -0.30694 0.49584 -0.30671 " pathEditMode="relative" rAng="0" ptsTypes="fffffffffffffffffffffffffffffffffffffA">
                                      <p:cBhvr>
                                        <p:cTn id="46" dur="5000" fill="hold"/>
                                        <p:tgtEl>
                                          <p:spTgt spid="10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97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C 0.00434 0.01713 0.00052 0.03611 -0.00139 0.0537 C -0.00226 0.07037 -0.00261 0.08426 -0.00556 0.1 C -0.00487 0.11111 -0.00487 0.13009 0.00277 0.13889 C 0.00486 0.14143 0.01232 0.14352 0.01527 0.14444 C 0.03055 0.14352 0.04392 0.14375 0.05833 0.13889 C 0.07326 0.13379 0.06076 0.13727 0.07222 0.13148 C 0.07847 0.12824 0.08541 0.12754 0.09166 0.12407 C 0.1052 0.11666 0.10208 0.11574 0.1125 0.11111 C 0.12604 0.10509 0.13993 0.10486 0.15416 0.1037 C 0.17187 0.09768 0.18958 0.10324 0.20694 0.09444 C 0.21545 0.0831 0.21458 0.07685 0.21805 0.06296 C 0.21979 0.00972 0.22257 -0.04653 0.20972 -0.09815 C 0.20486 -0.14283 0.20781 -0.175 0.20972 -0.22593 C 0.21024 -0.24167 0.21458 -0.26297 0.225 -0.27222 C 0.23246 -0.28704 0.22274 -0.26922 0.23194 -0.28148 C 0.2368 -0.28797 0.23593 -0.29121 0.24166 -0.29445 C 0.24166 -0.29445 0.25208 -0.29908 0.25416 -0.3 C 0.25555 -0.3007 0.25833 -0.30185 0.25833 -0.30185 C 0.26423 -0.30972 0.27135 -0.30949 0.27916 -0.31297 C 0.29635 -0.3206 0.34201 -0.31991 0.35416 -0.32037 C 0.35989 -0.32292 0.36649 -0.3213 0.37222 -0.32408 C 0.37361 -0.32477 0.37274 -0.32801 0.37361 -0.32963 C 0.37378 -0.33009 0.37447 -0.32963 0.375 -0.32963 " pathEditMode="relative" ptsTypes="fffffffffffffffffffffffA">
                                      <p:cBhvr>
                                        <p:cTn id="48" dur="50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0.00208 0.02176 0.00659 0.04352 0.01389 0.06297 C 0.01614 0.06899 0.01458 0.0713 0.01805 0.07778 C 0.02135 0.08403 0.02864 0.08727 0.03333 0.09075 C 0.03628 0.09283 0.03854 0.09676 0.04166 0.09815 C 0.04722 0.1007 0.05277 0.10116 0.05833 0.10371 C 0.0684 0.11366 0.07934 0.11343 0.09166 0.11482 C 0.11111 0.11413 0.13159 0.11922 0.15 0.11112 C 0.15503 0.1088 0.15729 0.10232 0.1625 0.1 C 0.16684 0.08866 0.16788 0.07639 0.17222 0.06482 C 0.17882 -0.00578 0.17413 -0.07731 0.17222 -0.14814 C 0.17291 -0.17754 0.16961 -0.20254 0.17916 -0.22777 C 0.18055 -0.23865 0.18385 -0.24699 0.18611 -0.2574 C 0.18732 -0.26296 0.18715 -0.26898 0.18889 -0.27407 C 0.18975 -0.27685 0.19201 -0.2787 0.19305 -0.28148 C 0.19427 -0.28449 0.19496 -0.2875 0.19583 -0.29074 C 0.19809 -0.3 0.19826 -0.31157 0.20555 -0.31481 C 0.21319 -0.32847 0.22673 -0.33148 0.23889 -0.33518 C 0.25 -0.33842 0.26076 -0.34629 0.27222 -0.34814 C 0.27864 -0.34907 0.28524 -0.3493 0.29166 -0.35 C 0.30677 -0.34884 0.31875 -0.34953 0.33194 -0.34074 " pathEditMode="relative" ptsTypes="ffffffffffffffffffffA">
                                      <p:cBhvr>
                                        <p:cTn id="50" dur="5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0.00799 0.00347 0.00973 0.01551 0.01112 0.02593 C 0.01355 0.04421 0.01476 0.07639 0.03056 0.08333 C 0.03612 0.09792 0.02952 0.08403 0.04028 0.0963 C 0.04306 0.09954 0.04462 0.10393 0.04723 0.10741 C 0.04966 0.1169 0.05365 0.12222 0.05973 0.12778 C 0.07483 0.16782 0.11355 0.16204 0.14167 0.16296 C 0.16198 0.16366 0.18247 0.16412 0.20261 0.16481 C 0.21789 0.16412 0.23334 0.16412 0.24862 0.16296 C 0.25695 0.16227 0.27362 0.15926 0.27362 0.15926 C 0.27639 0.15671 0.27882 0.15324 0.28195 0.15185 C 0.28334 0.15116 0.2849 0.15093 0.28612 0.15 C 0.29202 0.1456 0.29653 0.13796 0.30278 0.13518 C 0.30747 0.12893 0.30764 0.12361 0.31112 0.11667 C 0.31511 0.09537 0.31129 0.11805 0.31389 0.07037 C 0.31459 0.05741 0.31806 0.04444 0.31945 0.03148 C 0.31719 -0.02708 0.32171 0.01088 0.31528 -0.01482 C 0.31372 -0.02083 0.31268 -0.02732 0.31112 -0.03333 C 0.31059 -0.03519 0.30973 -0.03889 0.30973 -0.03889 C 0.30921 -0.04375 0.30834 -0.04884 0.30834 -0.0537 C 0.30834 -0.06829 0.3099 -0.10509 0.32084 -0.11482 C 0.32362 -0.12593 0.32934 -0.12986 0.33612 -0.13519 C 0.3474 -0.14421 0.35799 -0.15023 0.37084 -0.1537 C 0.42761 -0.19167 0.51355 -0.17593 0.57205 -0.17593 " pathEditMode="relative" ptsTypes="fffffffffffffffffffffffA">
                                      <p:cBhvr>
                                        <p:cTn id="52" dur="5000" fill="hold"/>
                                        <p:tgtEl>
                                          <p:spTgt spid="10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0.01285 -0.00162 0.02014 -0.00185 0.03055 -0.01111 C 0.07482 -0.01019 0.10173 -0.00833 0.14028 -0.0037 C 0.15607 0.00162 0.13194 -0.00625 0.16805 0.00185 C 0.17986 0.0044 0.19028 0.0118 0.20139 0.01667 C 0.20625 0.01875 0.21163 0.01782 0.21666 0.01852 C 0.21805 0.01921 0.21944 0.02037 0.22066 0.02037 C 0.23003 0.02037 0.23958 0.02083 0.24861 0.01852 C 0.25416 0.01713 0.26146 0.00532 0.26666 0.00185 C 0.27465 -0.01412 0.26406 0.00463 0.27361 -0.00556 C 0.275 -0.00695 0.275 -0.00972 0.27639 -0.01111 C 0.27951 -0.01435 0.28385 -0.01482 0.2875 -0.01667 C 0.28993 -0.02616 0.29392 -0.03403 0.29722 -0.04259 C 0.30052 -0.05139 0.30104 -0.06273 0.30278 -0.07222 C 0.30347 -0.10463 0.30364 -0.13056 0.30694 -0.16111 C 0.30798 -0.19445 0.30746 -0.23333 0.3125 -0.26667 C 0.31597 -0.28958 0.32587 -0.30417 0.33333 -0.32408 C 0.33524 -0.3294 0.35347 -0.33681 0.35833 -0.33889 C 0.37066 -0.34398 0.38229 -0.35023 0.39444 -0.35556 C 0.40712 -0.36134 0.4276 -0.35995 0.44028 -0.36111 C 0.45642 -0.36412 0.47274 -0.36667 0.48889 -0.36852 C 0.50104 -0.37269 0.51215 -0.37222 0.525 -0.37222 " pathEditMode="relative" ptsTypes="fffffffffffffffffffffA">
                                      <p:cBhvr>
                                        <p:cTn id="54" dur="5000" fill="hold"/>
                                        <p:tgtEl>
                                          <p:spTgt spid="10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0625 0.00833 0.01181 0.00648 0.01944 0.01111 C 0.0276 0.01597 0.03611 0.02222 0.04444 0.02593 C 0.05069 0.02871 0.05747 0.0294 0.06389 0.03148 C 0.15712 0.02871 0.10365 0.0331 0.14444 0.02222 C 0.15208 0.01204 0.16302 0.01458 0.17222 0.00741 C 0.18125 0.00046 0.17135 0.00741 0.18056 -0.00185 C 0.18906 -0.01018 0.18767 -0.00463 0.19583 -0.01667 C 0.20556 -0.03079 0.1967 -0.02569 0.20556 -0.02963 C 0.20816 -0.03866 0.20955 -0.04421 0.21389 -0.05185 C 0.21753 -0.06667 0.22205 -0.08171 0.22639 -0.09629 C 0.22813 -0.11204 0.23212 -0.12708 0.23472 -0.14259 C 0.23698 -0.17245 0.23403 -0.15116 0.23889 -0.17037 C 0.24045 -0.17639 0.24306 -0.18889 0.24306 -0.18889 C 0.24774 -0.23287 0.23993 -0.29352 0.27361 -0.32037 C 0.27639 -0.33171 0.27378 -0.32477 0.28611 -0.33704 C 0.30608 -0.35694 0.33351 -0.35602 0.35694 -0.35741 C 0.36528 -0.35879 0.37361 -0.36111 0.38194 -0.36111 " pathEditMode="relative" ptsTypes="fffffffffffffffffA">
                                      <p:cBhvr>
                                        <p:cTn id="56" dur="5000" fill="hold"/>
                                        <p:tgtEl>
                                          <p:spTgt spid="1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6 C 0.0007 0.01667 -0.00226 0.03589 0.00695 0.04816 C 0.01198 0.06853 0.00347 0.0382 0.0125 0.05741 C 0.01406 0.06066 0.0132 0.06575 0.01528 0.06853 C 0.02743 0.08473 0.01198 0.06482 0.02361 0.07779 C 0.03507 0.09052 0.02066 0.07547 0.03056 0.09075 C 0.03333 0.09515 0.03681 0.09862 0.04028 0.10186 C 0.04844 0.10904 0.06528 0.11598 0.075 0.11853 C 0.09774 0.13357 0.08524 0.12686 0.14028 0.12038 C 0.14219 0.12015 0.14288 0.11621 0.14445 0.11482 C 0.14948 0.11042 0.15955 0.10904 0.16528 0.10741 C 0.16736 0.09654 0.16823 0.0845 0.17083 0.07408 C 0.17327 0.06436 0.17327 0.06922 0.17639 0.06112 C 0.17813 0.05672 0.17778 0.05302 0.17917 0.04816 C 0.18125 0.04075 0.1842 0.03357 0.18611 0.02593 C 0.18698 0.02223 0.18889 0.01482 0.18889 0.01482 C 0.18941 0.00556 0.18958 -0.0037 0.19028 -0.01296 C 0.19097 -0.02083 0.19653 -0.03425 0.19861 -0.04259 C 0.20174 -0.05485 0.20122 -0.06967 0.20556 -0.08147 C 0.20886 -0.09027 0.21511 -0.09791 0.21945 -0.10555 C 0.2257 -0.11666 0.23195 -0.12661 0.23889 -0.13703 C 0.24045 -0.13934 0.24132 -0.14235 0.24306 -0.14444 C 0.24618 -0.14791 0.25052 -0.14814 0.25417 -0.14999 C 0.2566 -0.15995 0.25556 -0.1655 0.2625 -0.16851 C 0.26511 -0.17916 0.27292 -0.18356 0.28056 -0.18703 C 0.28524 -0.19328 0.28958 -0.19721 0.29583 -0.19999 C 0.30521 -0.21249 0.29375 -0.1993 0.30695 -0.2074 C 0.31094 -0.20995 0.31389 -0.21527 0.31806 -0.21666 C 0.32552 -0.21921 0.33264 -0.22198 0.34028 -0.22407 C 0.36111 -0.24259 0.42674 -0.23333 0.42778 -0.23333 C 0.43594 -0.23703 0.4316 -0.23541 0.44566 -0.23703 C 0.45833 -0.23842 0.48316 -0.24073 0.48316 -0.24073 C 0.48785 -0.24235 0.4908 -0.24374 0.49427 -0.23888 " pathEditMode="relative" ptsTypes="ffffffffffffffffffffffffffffffffA">
                                      <p:cBhvr>
                                        <p:cTn id="58" dur="5000" fill="hold"/>
                                        <p:tgtEl>
                                          <p:spTgt spid="1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384 C 0.00539 -0.01042 0.00903 0.00347 0.01615 0.01482 C 0.01841 0.02546 0.02344 0.03935 0.02848 0.04699 C 0.03125 0.05972 0.02778 0.04699 0.03403 0.05972 C 0.03542 0.06343 0.03612 0.06783 0.03785 0.0706 C 0.03976 0.07384 0.04271 0.07454 0.0448 0.07732 C 0.05244 0.08634 0.05973 0.09283 0.06806 0.10093 C 0.07032 0.1125 0.07865 0.11343 0.0856 0.11597 C 0.09271 0.11829 0.09966 0.12778 0.10608 0.13102 C 0.11094 0.13333 0.11598 0.13333 0.12101 0.13519 C 0.12882 0.14352 0.13125 0.14537 0.14011 0.14815 C 0.16372 0.14746 0.18733 0.14908 0.21094 0.14607 C 0.2132 0.14583 0.21441 0.14144 0.21632 0.13935 C 0.21754 0.13843 0.2191 0.1382 0.22032 0.1375 C 0.22379 0.13195 0.22744 0.12685 0.22987 0.12014 C 0.2349 0.10602 0.23073 0.10648 0.23941 0.09653 C 0.24132 0.08889 0.24514 0.08287 0.24636 0.07477 C 0.24896 0.05764 0.24792 0.03889 0.25035 0.02153 C 0.25174 0.01227 0.25539 0.00255 0.25712 -0.00648 C 0.25886 -0.01504 0.25955 -0.025 0.2625 -0.03264 C 0.26962 -0.04907 0.27119 -0.04491 0.279 -0.05393 C 0.28403 -0.05972 0.29202 -0.07222 0.29792 -0.07546 C 0.30452 -0.08565 0.31528 -0.09028 0.32396 -0.09444 C 0.36129 -0.09398 0.39827 -0.09259 0.4356 -0.09259 C 0.45105 -0.09259 0.46632 -0.09444 0.48178 -0.09444 C 0.48959 -0.09444 0.50608 -0.08148 0.51198 -0.09051 " pathEditMode="relative" rAng="0" ptsTypes="fffffffffffffffffffffffffA">
                                      <p:cBhvr>
                                        <p:cTn id="60" dur="5000" fill="hold"/>
                                        <p:tgtEl>
                                          <p:spTgt spid="10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5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C 0.00851 0.03796 0.02656 0.07106 0.04878 0.09282 C 0.05469 0.09884 0.06285 0.09676 0.06979 0.09907 C 0.07639 0.10116 0.08507 0.10602 0.09219 0.10741 C 0.10451 0.10995 0.11736 0.11157 0.12986 0.11366 C 0.13767 0.11273 0.14566 0.11366 0.15365 0.11157 C 0.1559 0.11088 0.15712 0.10648 0.1592 0.10532 C 0.16181 0.1037 0.16476 0.10417 0.16753 0.10324 C 0.17031 0.10208 0.17604 0.09907 0.17604 0.09931 C 0.1816 0.08681 0.18993 0.07847 0.19549 0.0662 C 0.2059 0.04329 0.21076 0.02384 0.21649 -0.00208 C 0.21927 -0.01435 0.2217 -0.03472 0.23038 -0.03912 C 0.23437 -0.04514 0.23733 -0.05255 0.24167 -0.05764 C 0.25052 -0.06806 0.26007 -0.07431 0.27101 -0.07824 C 0.28177 -0.08843 0.29219 -0.09931 0.30451 -0.10509 C 0.30642 -0.10718 0.30799 -0.10972 0.31007 -0.11134 C 0.31267 -0.11343 0.3184 -0.11551 0.3184 -0.11528 C 0.32135 -0.1287 0.33472 -0.13472 0.34219 -0.14028 C 0.34479 -0.14213 0.34774 -0.1412 0.35052 -0.14236 C 0.35347 -0.14329 0.35903 -0.1463 0.35903 -0.14606 C 0.37656 -0.14398 0.39288 -0.14236 0.41076 -0.14236 " pathEditMode="relative" rAng="0" ptsTypes="ffffffffffffffffffffA">
                                      <p:cBhvr>
                                        <p:cTn id="62" dur="5000" fill="hold"/>
                                        <p:tgtEl>
                                          <p:spTgt spid="1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16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C 0.01163 0.00509 0.00781 0.01296 0.01805 0.02037 C 0.02066 0.02222 0.02638 0.02407 0.02638 0.02407 C 0.03645 0.0375 0.04757 0.04004 0.06111 0.04444 C 0.07552 0.0493 0.08906 0.05208 0.10416 0.0537 C 0.11441 0.05301 0.12482 0.05509 0.13472 0.05185 C 0.13906 0.05046 0.13836 0.04074 0.14027 0.03704 C 0.14479 0.02801 0.14947 0.02153 0.15277 0.01111 C 0.15503 0.00416 0.16007 -0.01551 0.1625 -0.02037 C 0.16579 -0.02685 0.17118 -0.02986 0.17361 -0.03704 C 0.17864 -0.05232 0.18211 -0.06991 0.19305 -0.07963 C 0.19826 -0.09028 0.19704 -0.09931 0.20694 -0.10371 C 0.20833 -0.10556 0.20937 -0.1081 0.21111 -0.10926 C 0.21371 -0.11111 0.21944 -0.11296 0.21944 -0.11296 C 0.22465 -0.12222 0.22604 -0.13681 0.23472 -0.14074 C 0.23524 -0.14259 0.23507 -0.14491 0.23611 -0.1463 C 0.23715 -0.14769 0.23941 -0.14653 0.24027 -0.14815 C 0.24166 -0.1507 0.24045 -0.15486 0.24166 -0.15741 C 0.2467 -0.16806 0.24791 -0.16759 0.25416 -0.17037 C 0.25607 -0.17222 0.25798 -0.17384 0.25972 -0.17593 C 0.27361 -0.19259 0.26822 -0.18889 0.29166 -0.19074 C 0.29357 -0.19097 0.29531 -0.19074 0.29722 -0.19074 " pathEditMode="relative" ptsTypes="fffffffffffffffffffffA">
                                      <p:cBhvr>
                                        <p:cTn id="64" dur="5000" fill="hold"/>
                                        <p:tgtEl>
                                          <p:spTgt spid="1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11111E-6 C -0.00053 0.00856 -0.00035 0.01736 -0.00139 0.02592 C -0.00192 0.02986 -0.00417 0.03703 -0.00417 0.03703 C -0.00539 0.04838 -0.00695 0.05949 -0.00973 0.07037 C -0.01025 0.07476 -0.01112 0.07893 -0.01112 0.08333 C -0.01112 0.11088 -0.00886 0.13194 -7.5E-6 0.15555 C 0.00225 0.16134 0.00104 0.16828 0.00694 0.17222 C 0.01909 0.18032 0.01041 0.17569 0.03472 0.17777 C 0.07569 0.19606 0.08489 0.18263 0.15277 0.18148 C 0.16493 0.1706 0.17152 0.15115 0.18333 0.14074 C 0.18489 0.13472 0.19027 0.12407 0.19027 0.12407 C 0.19183 0.11527 0.19479 0.10694 0.19583 0.09814 C 0.19826 0.07893 0.19999 0.05972 0.20277 0.04074 C 0.2052 -0.00718 0.21197 -0.05417 0.21666 -0.10186 C 0.21909 -0.12524 0.21944 -0.14862 0.22083 -0.17223 C 0.2217 -0.18519 0.22395 -0.19815 0.22499 -0.21112 C 0.22621 -0.24977 0.23038 -0.28287 0.23472 -0.32037 C 0.23715 -0.3419 0.23958 -0.36204 0.25138 -0.37778 C 0.25364 -0.38681 0.25902 -0.39144 0.26527 -0.39445 C 0.27326 -0.39838 0.28055 -0.40301 0.28888 -0.40556 C 0.29982 -0.4088 0.31111 -0.40996 0.32222 -0.41297 C 0.34392 -0.41181 0.36579 -0.41088 0.38749 -0.40926 C 0.39027 -0.40903 0.39305 -0.40857 0.39583 -0.40741 C 0.39774 -0.40672 0.3993 -0.40394 0.40138 -0.40371 C 0.41284 -0.40209 0.42447 -0.40255 0.43611 -0.40186 C 0.45364 -0.39931 0.47118 -0.39815 0.48888 -0.39815 " pathEditMode="relative" ptsTypes="fffffffffffffffffffffffffA">
                                      <p:cBhvr>
                                        <p:cTn id="101" dur="5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7.40741E-7 C 0.00312 0.01273 0.00815 0.02384 0.01527 0.03333 C 0.01805 0.03703 0.02204 0.03912 0.02499 0.04259 C 0.02951 0.04768 0.03177 0.05115 0.03749 0.0537 C 0.04461 0.06319 0.05104 0.0662 0.06111 0.06852 C 0.07499 0.07592 0.0894 0.0787 0.10416 0.08148 C 0.11163 0.08634 0.11822 0.08727 0.12638 0.08889 C 0.14027 0.09514 0.16284 0.09606 0.17777 0.09815 C 0.19652 0.10648 0.20989 0.10324 0.22083 0.08518 C 0.22291 0.07708 0.22517 0.07152 0.23055 0.06666 C 0.23281 0.0574 0.23923 0.05416 0.24166 0.04444 C 0.24374 0.03588 0.2427 0.04074 0.24444 0.02963 C 0.24513 -0.01088 0.24583 -0.04908 0.24861 -0.08889 C 0.24756 -0.12732 0.24392 -0.16389 0.24166 -0.20185 C 0.24236 -0.21574 0.24062 -0.24213 0.24722 -0.25556 C 0.24843 -0.26875 0.25156 -0.28125 0.25277 -0.29445 C 0.25538 -0.32361 0.25312 -0.31158 0.25555 -0.34815 C 0.25659 -0.36343 0.25954 -0.37917 0.26111 -0.39445 C 0.26215 -0.40463 0.26371 -0.41135 0.26666 -0.42037 C 0.27048 -0.43195 0.26909 -0.43542 0.27916 -0.43889 C 0.28506 -0.44676 0.29201 -0.44908 0.29999 -0.45185 C 0.30295 -0.45463 0.30503 -0.45903 0.30833 -0.46111 C 0.31041 -0.4625 0.31302 -0.46227 0.31527 -0.46297 C 0.33263 -0.46875 0.34722 -0.47199 0.36527 -0.47408 C 0.37899 -0.4757 0.39183 -0.47986 0.40555 -0.48148 C 0.42048 -0.48635 0.43628 -0.48611 0.45138 -0.48704 C 0.46423 -0.49144 0.45868 -0.49074 0.46805 -0.49074 " pathEditMode="relative" ptsTypes="ffffffffffffffffffffffffffA">
                                      <p:cBhvr>
                                        <p:cTn id="103" dur="5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0503 0.00671 0.0085 0.01435 0.0125 0.02222 C 0.01441 0.02592 0.02708 0.03704 0.02916 0.03889 C 0.03715 0.04583 0.04236 0.05278 0.05278 0.0537 C 0.06441 0.05486 0.07587 0.05486 0.0875 0.05555 C 0.10035 0.05741 0.11354 0.05717 0.12639 0.05926 C 0.13785 0.06111 0.15104 0.06643 0.1625 0.06852 C 0.17361 0.06782 0.1908 0.07037 0.20139 0.06111 C 0.20347 0.05254 0.20642 0.05417 0.2125 0.05 C 0.21545 0.03842 0.221 0.03009 0.22361 0.01852 C 0.22864 -0.00371 0.23055 -0.02708 0.23333 -0.05 C 0.2342 -0.06667 0.23559 -0.08033 0.2375 -0.0963 C 0.23941 -0.14074 0.23975 -0.17801 0.23889 -0.22408 C 0.2408 -0.32871 0.23732 -0.27408 0.24166 -0.31667 C 0.24288 -0.32824 0.24375 -0.34051 0.24583 -0.35185 C 0.24653 -0.35556 0.24861 -0.36296 0.24861 -0.36296 C 0.25087 -0.38773 0.25 -0.41273 0.25416 -0.43704 C 0.2566 -0.45093 0.26232 -0.46435 0.26805 -0.47593 C 0.27048 -0.48079 0.28212 -0.48843 0.28611 -0.49074 C 0.29479 -0.49583 0.30347 -0.50162 0.3125 -0.50556 C 0.321 -0.50926 0.33281 -0.50972 0.34166 -0.51111 C 0.35885 -0.51042 0.37587 -0.51042 0.39305 -0.50926 C 0.39826 -0.50903 0.4033 -0.50671 0.40833 -0.50556 C 0.41059 -0.50509 0.41528 -0.50371 0.41528 -0.50371 " pathEditMode="relative" ptsTypes="fffffffffffffffffffffffA">
                                      <p:cBhvr>
                                        <p:cTn id="105" dur="5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85185E-6 C 0.00867 0.00393 0.0177 0.00417 0.02638 0.00741 C 0.03385 0.00995 0.04131 0.01343 0.0486 0.01667 C 0.05225 0.01829 0.07482 0.02037 0.07499 0.02037 C 0.1111 0.01852 0.14722 0.01782 0.18333 0.01481 C 0.196 0.01389 0.19947 -0.01991 0.20833 -0.02778 C 0.21145 -0.06551 0.20833 -0.01898 0.20833 -0.07407 C 0.20833 -0.10347 0.2144 -0.13727 0.21805 -0.16667 C 0.21909 -0.2125 0.21892 -0.21343 0.22222 -0.24468 C 0.22065 -0.26574 0.2184 -0.28657 0.21527 -0.30741 C 0.21475 -0.32222 0.21579 -0.33727 0.21388 -0.35185 C 0.21336 -0.35625 0.20833 -0.36296 0.20833 -0.36296 C 0.21232 -0.42824 0.20746 -0.34236 0.2111 -0.49259 C 0.21128 -0.50046 0.22013 -0.52361 0.22499 -0.52778 C 0.23419 -0.53588 0.24288 -0.54236 0.25277 -0.54815 C 0.25711 -0.5507 0.26527 -0.55185 0.26944 -0.55556 C 0.27604 -0.56134 0.27204 -0.55857 0.28194 -0.56296 C 0.28472 -0.56412 0.29027 -0.56667 0.29027 -0.56667 C 0.3111 -0.56551 0.34201 -0.5669 0.3611 -0.55 C 0.3644 -0.54352 0.36388 -0.54676 0.36388 -0.54074 " pathEditMode="relative" ptsTypes="fffffffffffffffffffA">
                                      <p:cBhvr>
                                        <p:cTn id="107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C 0.01268 -0.00996 0.02518 -0.0125 0.03976 -0.01459 C 0.06337 -0.02176 0.08716 -0.01783 0.11112 -0.01459 C 0.12101 -0.00926 0.13073 -0.00903 0.14132 -0.00741 C 0.15938 -0.00394 0.17483 -0.00116 0.19341 2.59259E-6 C 0.20886 -0.00093 0.21441 0.00208 0.22501 -0.00741 C 0.22917 -0.01574 0.23108 -0.02199 0.23733 -0.02709 C 0.24011 -0.03797 0.23803 -0.03125 0.24549 -0.04722 C 0.25105 -0.0588 0.25244 -0.07408 0.25382 -0.08704 C 0.25435 -0.11875 0.25469 -0.15 0.25521 -0.18172 C 0.25539 -0.20255 0.25539 -0.22269 0.25643 -0.24375 C 0.25678 -0.25093 0.25921 -0.26528 0.25921 -0.26505 C 0.26007 -0.30533 0.25869 -0.36366 0.26476 -0.40347 C 0.26528 -0.42454 0.26077 -0.48033 0.27848 -0.49792 C 0.28143 -0.50949 0.28768 -0.50579 0.29497 -0.51065 C 0.30799 -0.51922 0.28594 -0.50857 0.3073 -0.51783 C 0.31424 -0.52107 0.32084 -0.53102 0.32778 -0.53426 C 0.33316 -0.53658 0.3481 -0.54607 0.35261 -0.54699 C 0.38751 -0.55463 0.35191 -0.54746 0.38282 -0.55255 C 0.39219 -0.55417 0.40435 -0.55417 0.41285 -0.55972 C 0.41441 -0.56065 0.41546 -0.5625 0.41702 -0.56343 C 0.41962 -0.56505 0.42535 -0.5669 0.42535 -0.5669 " pathEditMode="relative" rAng="0" ptsTypes="fffffffffffffffffffffA">
                                      <p:cBhvr>
                                        <p:cTn id="109" dur="5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282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C 0.02153 -0.00232 0.04236 -0.00602 0.06389 -0.00741 C 0.07465 -0.01088 0.11163 -0.0088 0.12083 -0.00926 C 0.12691 -0.01088 0.13281 -0.0132 0.13889 -0.01482 C 0.15503 -0.02431 0.17048 -0.03149 0.1875 -0.03704 C 0.19462 -0.04653 0.18819 -0.04028 0.2 -0.04445 C 0.21423 -0.04954 0.2342 -0.05718 0.24722 -0.06667 C 0.25469 -0.07223 0.26302 -0.07547 0.27083 -0.07963 C 0.27361 -0.08102 0.27639 -0.08218 0.27917 -0.08334 C 0.28055 -0.08403 0.28333 -0.08519 0.28333 -0.08496 C 0.2868 -0.08982 0.28889 -0.09352 0.29305 -0.0963 C 0.2993 -0.10047 0.29548 -0.09514 0.30139 -0.10186 C 0.30903 -0.11042 0.31667 -0.11598 0.32639 -0.12037 C 0.33715 -0.13473 0.35555 -0.13519 0.36944 -0.13704 C 0.39531 -0.14051 0.38264 -0.13889 0.42361 -0.14074 C 0.46614 -0.14584 0.50694 -0.14352 0.55 -0.1426 C 0.55503 -0.14028 0.55278 -0.14074 0.55694 -0.14074 " pathEditMode="relative" rAng="0" ptsTypes="ffffffffffffffffA">
                                      <p:cBhvr>
                                        <p:cTn id="111" dur="5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-73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96296E-6 C 0.00851 0.00278 0.00678 0.00834 0.01529 0.01111 C 0.02136 0.01922 0.02779 0.02223 0.03612 0.02408 C 0.04463 0.03172 0.0547 0.03658 0.0639 0.0426 C 0.06598 0.04399 0.06858 0.04352 0.07084 0.04445 C 0.07362 0.04537 0.07917 0.04815 0.07917 0.04815 C 0.11216 0.04699 0.13039 0.04514 0.15973 0.0426 C 0.16598 0.03843 0.17206 0.03843 0.17779 0.03334 C 0.17917 0.02963 0.1797 0.025 0.18195 0.02223 C 0.18369 0.02014 0.18681 0.02176 0.1889 0.02037 C 0.19098 0.01922 0.19237 0.01598 0.19445 0.01482 C 0.19845 0.01274 0.20279 0.01227 0.20695 0.01111 C 0.20834 0.00926 0.20956 0.00695 0.21112 0.00556 C 0.21233 0.0044 0.21407 0.00486 0.21529 0.00371 C 0.22362 -0.00486 0.23039 -0.01551 0.2389 -0.02407 C 0.24792 -0.0331 0.26442 -0.04213 0.27501 -0.04814 C 0.28265 -0.05254 0.29098 -0.05324 0.29862 -0.0574 C 0.30765 -0.0625 0.31529 -0.06782 0.32501 -0.07037 C 0.35869 -0.09282 0.39983 -0.08958 0.43612 -0.09074 C 0.44654 -0.09236 0.45643 -0.09583 0.46667 -0.09814 C 0.4724 -0.10208 0.47726 -0.10601 0.48334 -0.10926 C 0.49167 -0.09259 0.47917 -0.11921 0.48751 -0.09259 C 0.48924 -0.08726 0.49254 -0.0831 0.49445 -0.07777 " pathEditMode="relative" ptsTypes="ffffffffffffffffffffffA">
                                      <p:cBhvr>
                                        <p:cTn id="113" dur="5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8.67362E-19 C 0.00225 0.00116 0.00503 0.00139 0.00694 0.0037 C 0.01475 0.01296 0.01006 0.01736 0.02083 0.02222 C 0.02482 0.0294 0.02725 0.03634 0.03194 0.04259 C 0.03506 0.05486 0.03055 0.04097 0.03888 0.0537 C 0.0401 0.05579 0.04236 0.06481 0.04444 0.06667 C 0.04808 0.06991 0.05295 0.06991 0.05694 0.07222 C 0.06423 0.07662 0.071 0.08611 0.07916 0.08704 C 0.08802 0.08796 0.0967 0.08819 0.10555 0.08889 C 0.11597 0.09352 0.12795 0.09491 0.13888 0.0963 C 0.15277 0.0956 0.16666 0.09606 0.18055 0.09444 C 0.18732 0.09375 0.19392 0.08704 0.19999 0.08333 C 0.21562 0.07407 0.23281 0.06944 0.24861 0.06111 C 0.2552 0.05764 0.26388 0.05255 0.27083 0.05 C 0.27534 0.04838 0.2802 0.04838 0.28472 0.0463 C 0.28749 0.04514 0.29027 0.04375 0.29305 0.04259 C 0.29444 0.0419 0.29722 0.04074 0.29722 0.04074 C 0.29913 0.03819 0.30069 0.03542 0.30277 0.03333 C 0.30538 0.03056 0.31111 0.02593 0.31111 0.02593 C 0.32048 0.00741 0.34843 0.01018 0.36111 0.00926 C 0.3842 0.00301 0.40833 8.67362E-19 0.43194 8.67362E-19 " pathEditMode="relative" ptsTypes="ffffffffffffffffffffA">
                                      <p:cBhvr>
                                        <p:cTn id="115" dur="5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88889E-6 C 0.00365 0.00116 0.00747 0.00255 0.01111 0.00371 C 0.0125 0.00417 0.01164 0.00764 0.0125 0.00926 C 0.01355 0.01135 0.01545 0.01274 0.01667 0.01482 C 0.02223 0.02454 0.02396 0.03102 0.03334 0.03519 C 0.04011 0.04422 0.04775 0.04584 0.05695 0.05001 C 0.05955 0.05116 0.06146 0.05417 0.06389 0.05556 C 0.07188 0.05973 0.08334 0.06158 0.09167 0.06297 C 0.10278 0.06227 0.11389 0.06274 0.125 0.06112 C 0.13386 0.05996 0.14983 0.04931 0.15834 0.04445 C 0.17066 0.03727 0.18455 0.03519 0.19723 0.02964 C 0.20191 0.02501 0.20556 0.02107 0.21111 0.01852 C 0.21719 0.01042 0.21893 0.00926 0.22778 0.00741 C 0.22917 0.00556 0.23039 0.00325 0.23195 0.00186 C 0.23316 0.0007 0.2349 0.00116 0.23611 8.88889E-6 C 0.2375 -0.00138 0.2375 -0.00416 0.23889 -0.00555 C 0.24028 -0.00717 0.24966 -0.00902 0.25 -0.00925 C 0.25712 -0.0118 0.26545 -0.01481 0.27223 -0.01851 C 0.28108 -0.02337 0.28837 -0.02731 0.29723 -0.03333 C 0.30157 -0.03634 0.30677 -0.03587 0.31111 -0.03888 C 0.31268 -0.03981 0.31372 -0.04189 0.31528 -0.04259 C 0.31789 -0.04374 0.32084 -0.04351 0.32361 -0.04444 C 0.32778 -0.0456 0.33438 -0.05046 0.3375 -0.05185 C 0.34202 -0.0537 0.34688 -0.05393 0.35139 -0.05555 C 0.36754 -0.05393 0.38282 -0.05115 0.39861 -0.04814 C 0.40851 -0.04374 0.39653 -0.04999 0.40695 -0.04074 C 0.41164 -0.03657 0.41111 -0.04143 0.41111 -0.03703 " pathEditMode="relative" ptsTypes="ffffffffffffffffffffffffffA">
                                      <p:cBhvr>
                                        <p:cTn id="117" dur="5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C 0.00956 0.00324 0.01702 0.00903 0.0264 0.01111 C 0.03334 0.01574 0.03976 0.01829 0.04723 0.02037 C 0.06962 0.03519 0.07414 0.03959 0.09862 0.0426 C 0.10695 0.05 0.10035 0.04537 0.11667 0.04815 C 0.12778 0.05 0.13508 0.05255 0.14723 0.05371 C 0.16268 0.0588 0.15956 0.05857 0.18751 0.05371 C 0.19237 0.05278 0.19653 0.04792 0.2014 0.0463 C 0.20799 0.0375 0.21442 0.03866 0.22362 0.03704 C 0.24028 0.02593 0.2599 0.03056 0.27778 0.02408 C 0.28803 0.02037 0.29931 0.01135 0.30973 0.00926 C 0.33751 0.00348 0.31077 0.01088 0.33473 0.00556 C 0.34636 0.00301 0.35765 -0.00162 0.36945 -0.0037 C 0.39272 -0.01921 0.41615 -0.02106 0.44167 -0.02592 C 0.45053 -0.02754 0.45903 -0.03148 0.46806 -0.03148 " pathEditMode="relative" ptsTypes="ffffffffffffffA">
                                      <p:cBhvr>
                                        <p:cTn id="119" dur="5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0.00191 0.00069 0.00399 0.00046 0.00556 0.00185 C 0.01128 0.00694 0.0066 0.01458 0.01528 0.01851 C 0.01736 0.02708 0.01858 0.03356 0.02222 0.04074 C 0.02552 0.0581 0.03056 0.07893 0.04444 0.08518 C 0.05573 0.10023 0.04115 0.08263 0.05417 0.09259 C 0.06753 0.10277 0.04392 0.09583 0.06944 0.1 C 0.075 0.10254 0.08038 0.10393 0.08611 0.10555 C 0.09149 0.11273 0.09826 0.11458 0.10556 0.11666 C 0.12153 0.12129 0.1349 0.12615 0.15139 0.12777 C 0.17708 0.13912 0.21701 0.13009 0.23611 0.12963 C 0.24722 0.12754 0.25694 0.12037 0.26806 0.11666 C 0.27292 0.11226 0.27778 0.11041 0.28333 0.1074 C 0.28698 0.10254 0.28941 0.0956 0.29306 0.09074 C 0.29983 0.08171 0.30851 0.07569 0.31528 0.06666 C 0.31806 0.05555 0.31528 0.0618 0.32917 0.05555 C 0.33194 0.05439 0.3375 0.05185 0.3375 0.05185 C 0.34201 0.04282 0.34566 0.04421 0.35417 0.04259 C 0.36389 0.03819 0.3526 0.04467 0.36111 0.03333 C 0.36285 0.03101 0.37257 0.02638 0.375 0.02407 C 0.37934 0.0199 0.38299 0.01296 0.3875 0.00925 C 0.39479 0.00324 0.4092 0.003 0.41528 0.00185 C 0.40938 0.00439 0.4125 0.0037 0.40556 0.0037 " pathEditMode="relative" ptsTypes="ffffffffffffffffffffffA">
                                      <p:cBhvr>
                                        <p:cTn id="121" dur="5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3872 0.00324 0.07795 -0.00231 0.11667 -0.0037 C 0.14341 -0.0125 0.17413 -0.01134 0.20122 -0.01296 C 0.22743 -0.01991 0.25434 -0.02083 0.28056 -0.02778 C 0.37795 -0.02685 0.475 -0.02963 0.57205 -0.02963 " pathEditMode="relative" ptsTypes="ffffA">
                                      <p:cBhvr>
                                        <p:cTn id="123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8.67362E-19 C 0.02587 -0.00116 0.05226 0.00301 0.07778 -0.00371 C 0.10712 -0.01158 0.13195 -0.01366 0.1625 -0.01482 C 0.19341 -0.02176 0.22553 -0.01806 0.25695 -0.02037 C 0.26928 -0.02593 0.26233 -0.02361 0.27778 -0.02593 C 0.3007 -0.0382 0.33716 -0.03449 0.35834 -0.03519 C 0.36059 -0.03588 0.36303 -0.03611 0.36528 -0.03704 C 0.36771 -0.03797 0.3698 -0.04005 0.37223 -0.04074 C 0.3849 -0.04468 0.39827 -0.04537 0.41112 -0.04815 C 0.42014 -0.05023 0.4323 -0.05718 0.44167 -0.05741 C 0.45695 -0.05787 0.47223 -0.05741 0.4875 -0.05741 " pathEditMode="relative" ptsTypes="ffffffffffA">
                                      <p:cBhvr>
                                        <p:cTn id="125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2963E-6 C 0.04393 0.01944 0.09063 -0.00927 0.13473 -0.01112 C 0.17223 -0.01274 0.20973 -0.01228 0.24723 -0.01297 C 0.27865 -0.01228 0.31025 -0.01274 0.34167 -0.01112 C 0.35521 -0.01042 0.35973 -0.00603 0.37084 -0.00371 C 0.39063 0.00045 0.4106 0.00555 0.43056 0.00555 " pathEditMode="relative" ptsTypes="fffffA">
                                      <p:cBhvr>
                                        <p:cTn id="127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0.02413 0.01065 0.05087 -0.00509 0.075 0.00556 C 0.13889 0.0044 0.19687 -0.00185 0.25972 -0.00741 C 0.28958 -0.01412 0.31111 -0.01203 0.34583 -0.01296 C 0.34722 -0.01366 0.34861 -0.01435 0.35 -0.01481 C 0.35226 -0.01551 0.35694 -0.01666 0.35694 -0.01643 " pathEditMode="relative" rAng="0" ptsTypes="fffffA">
                                      <p:cBhvr>
                                        <p:cTn id="129" dur="5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-3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116 C 0.00539 -0.00185 0.01719 -0.00278 0.02361 -0.00486 C 0.03073 -0.00718 0.03698 -0.01088 0.04445 -0.01227 C 0.05556 -0.01435 0.06684 -0.01458 0.07778 -0.01782 C 0.08993 -0.0213 0.10174 -0.02593 0.11389 -0.02893 C 0.14566 -0.03681 0.10591 -0.02824 0.15556 -0.03819 C 0.16164 -0.03935 0.17361 -0.0419 0.17361 -0.04167 C 0.2441 -0.03958 0.31441 -0.03981 0.38473 -0.03449 C 0.40764 -0.02847 0.43091 -0.03403 0.45417 -0.02893 C 0.46042 -0.02338 0.47032 -0.01528 0.47761 -0.01412 C 0.49028 -0.01204 0.5033 -0.01227 0.49167 -0.01227 " pathEditMode="relative" rAng="0" ptsTypes="ffffffffffA">
                                      <p:cBhvr>
                                        <p:cTn id="131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20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C 0.00747 0.00116 0.0151 0.00046 0.02222 0.0037 C 0.03524 0.00949 0.04635 0.01875 0.05972 0.02222 C 0.07014 0.03148 0.08524 0.03241 0.09722 0.03518 C 0.10278 0.03657 0.10851 0.03981 0.11389 0.04074 C 0.13125 0.04375 0.14913 0.04514 0.16667 0.04629 C 0.20243 0.06227 0.23212 0.04375 0.26528 0.03889 C 0.27066 0.03657 0.27101 0.03194 0.27639 0.02963 C 0.29705 0.00208 0.27622 -0.05602 0.28889 -0.09815 C 0.29288 -0.13009 0.29323 -0.16227 0.29583 -0.19445 C 0.29514 -0.22732 0.2967 -0.26829 0.29167 -0.30185 C 0.29306 -0.30926 0.2934 -0.31713 0.29583 -0.32408 C 0.29688 -0.32685 0.30017 -0.32708 0.30139 -0.32963 C 0.30295 -0.33287 0.3033 -0.33704 0.30417 -0.34074 C 0.30503 -0.34445 0.30608 -0.34815 0.30694 -0.35185 C 0.30747 -0.35371 0.30833 -0.35741 0.30833 -0.35741 C 0.30799 -0.36574 0.3033 -0.4088 0.30833 -0.42222 C 0.31076 -0.42871 0.31563 -0.43195 0.31944 -0.43704 C 0.32101 -0.44306 0.32378 -0.44746 0.325 -0.45371 C 0.32674 -0.46296 0.32604 -0.47639 0.33194 -0.48333 C 0.33438 -0.48634 0.3375 -0.4882 0.34028 -0.49074 C 0.34271 -0.49283 0.34618 -0.49236 0.34861 -0.49445 C 0.35226 -0.49769 0.35694 -0.50139 0.36111 -0.50371 C 0.36285 -0.50463 0.36476 -0.50486 0.36667 -0.50556 C 0.36944 -0.50671 0.375 -0.50926 0.375 -0.50926 C 0.41181 -0.5081 0.44809 -0.50579 0.48472 -0.50371 C 0.50191 -0.5044 0.5191 -0.50301 0.53611 -0.50556 C 0.54444 -0.50695 0.54306 -0.51435 0.54861 -0.51852 C 0.55278 -0.52176 0.55799 -0.52199 0.5625 -0.52408 C 0.56389 -0.52477 0.56667 -0.52593 0.56667 -0.52593 C 0.56493 -0.52639 0.55556 -0.53079 0.55556 -0.52408 " pathEditMode="relative" ptsTypes="ffffffffffffffffffffffffffffffA">
                                      <p:cBhvr>
                                        <p:cTn id="133" dur="5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62 C 0.00729 0.01574 0.00296 0.01042 0.01268 0.01829 C 0.01355 0.02176 0.01528 0.03171 0.01823 0.03495 C 0.01945 0.03611 0.02119 0.03588 0.0224 0.03681 C 0.0316 0.04352 0.03507 0.04745 0.04601 0.04977 C 0.05296 0.05602 0.06007 0.05579 0.06823 0.05718 C 0.08039 0.0669 0.10313 0.06736 0.11823 0.07014 C 0.13178 0.07917 0.15417 0.07963 0.16962 0.08125 C 0.18386 0.0875 0.19723 0.1 0.21268 0.10162 C 0.2224 0.10278 0.23212 0.10278 0.24185 0.10347 C 0.2507 0.10278 0.25938 0.10255 0.26823 0.10162 C 0.27014 0.10139 0.27223 0.10139 0.27379 0.09977 C 0.27501 0.09861 0.27396 0.09537 0.27518 0.09421 C 0.27761 0.0919 0.28351 0.09051 0.28351 0.09074 C 0.2849 0.08866 0.28612 0.08657 0.28768 0.08495 C 0.29028 0.08218 0.29601 0.07755 0.29601 0.07778 C 0.29983 0.0625 0.29827 0.06343 0.3099 0.05718 C 0.31251 0.04884 0.31407 0.0419 0.31546 0.0331 C 0.31407 0.00046 0.3099 -0.03287 0.30018 -0.06319 C 0.29705 -0.10833 0.29879 -0.09051 0.29601 -0.1169 C 0.29879 -0.3081 0.28941 -0.25 0.30573 -0.33727 C 0.30626 -0.33982 0.31268 -0.34236 0.31407 -0.34282 C 0.32796 -0.34792 0.34289 -0.35556 0.35712 -0.35764 C 0.36823 -0.35926 0.39046 -0.36134 0.39046 -0.36111 C 0.40851 -0.36736 0.42882 -0.36088 0.4474 -0.35949 C 0.47501 -0.34907 0.50539 -0.35602 0.53351 -0.36134 C 0.55348 -0.36065 0.57327 -0.35949 0.59323 -0.35949 " pathEditMode="relative" rAng="0" ptsTypes="ffffffffffffffffffffffffffA">
                                      <p:cBhvr>
                                        <p:cTn id="135" dur="5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-1340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3854 0.00139 0.07691 0.00255 0.11527 0.00555 C 0.13593 0.0125 0.11319 0.00532 0.16527 0.01111 C 0.18507 0.01319 0.20503 0.0162 0.225 0.01852 C 0.23385 0.01759 0.25243 0.01875 0.26111 0.01111 C 0.26493 0.00764 0.27361 0.0037 0.27361 0.0037 C 0.27829 -0.00255 0.28611 -0.01667 0.28611 -0.01667 C 0.28923 -0.02917 0.29288 -0.04051 0.29444 -0.0537 C 0.29496 -0.09931 0.29531 -0.14514 0.29583 -0.19074 C 0.29635 -0.23287 0.29479 -0.32917 0.31527 -0.37037 C 0.31718 -0.38495 0.32118 -0.39861 0.32916 -0.40926 C 0.33298 -0.42454 0.34218 -0.42685 0.35277 -0.43148 C 0.35555 -0.43264 0.35833 -0.43403 0.36111 -0.43519 C 0.3625 -0.43588 0.36527 -0.43704 0.36527 -0.43704 C 0.37361 -0.44815 0.3927 -0.45023 0.40416 -0.45185 C 0.42274 -0.46019 0.49079 -0.4588 0.50555 -0.45926 C 0.52361 -0.46204 0.52343 -0.46273 0.54722 -0.45926 C 0.55017 -0.4588 0.55277 -0.45671 0.55555 -0.45556 C 0.55694 -0.45486 0.55972 -0.4537 0.55972 -0.4537 " pathEditMode="relative" ptsTypes="ffffffffffffffffffA">
                                      <p:cBhvr>
                                        <p:cTn id="137" dur="5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139 C 0.00261 0.00093 0.00573 0.00185 0.00834 0.00417 C 0.01823 0.01296 0.00625 0.00764 0.01806 0.01158 C 0.03768 0.02732 0.01233 0.00556 0.03056 0.02639 C 0.03368 0.03009 0.0382 0.03079 0.04167 0.0338 C 0.04757 0.03912 0.05278 0.04375 0.05973 0.04676 C 0.06424 0.05486 0.07049 0.06389 0.07778 0.06713 C 0.08091 0.07963 0.07622 0.06528 0.08611 0.07639 C 0.08716 0.07755 0.08629 0.08079 0.0875 0.08195 C 0.08993 0.08426 0.09341 0.08357 0.09584 0.08565 C 0.09809 0.0875 0.10035 0.08958 0.10278 0.09121 C 0.11042 0.0963 0.11841 0.1007 0.12639 0.10417 C 0.13212 0.10671 0.13681 0.11343 0.14306 0.11528 C 0.1566 0.11921 0.16997 0.12315 0.18334 0.12824 C 0.19809 0.12732 0.21355 0.12894 0.22778 0.12269 C 0.23212 0.10533 0.23403 0.10833 0.24306 0.10046 C 0.24497 0.09676 0.24671 0.09306 0.24861 0.08935 C 0.24948 0.0875 0.25139 0.0838 0.25139 0.08403 C 0.25261 0.07778 0.25296 0.0713 0.25417 0.06528 C 0.25625 0.0544 0.25955 0.04468 0.26111 0.0338 C 0.2625 0.0125 0.26615 -0.00787 0.26806 -0.02917 C 0.26858 -0.04954 0.26806 -0.06991 0.26945 -0.09028 C 0.26997 -0.09792 0.27361 -0.1125 0.27361 -0.11227 C 0.27431 -0.12245 0.27466 -0.13912 0.27778 -0.14954 C 0.27882 -0.15278 0.28091 -0.15555 0.28195 -0.15879 C 0.28559 -0.17037 0.28837 -0.18241 0.29167 -0.19398 C 0.29549 -0.20717 0.29584 -0.22176 0.3 -0.23472 C 0.30452 -0.24907 0.31025 -0.2625 0.31667 -0.27546 C 0.33021 -0.30254 0.31059 -0.27477 0.32361 -0.29213 C 0.32448 -0.29514 0.325 -0.29861 0.32639 -0.30139 C 0.32743 -0.30324 0.32934 -0.3037 0.33056 -0.30509 C 0.33212 -0.30671 0.33316 -0.30926 0.33473 -0.31065 C 0.33907 -0.31458 0.3448 -0.31504 0.35 -0.3162 C 0.35973 -0.31829 0.3698 -0.32129 0.37917 -0.32546 C 0.39914 -0.3243 0.41893 -0.32338 0.43889 -0.32176 C 0.45 -0.32083 0.47223 -0.3162 0.47223 -0.31597 C 0.4783 -0.31342 0.48421 -0.31157 0.49028 -0.30879 C 0.49202 -0.3081 0.49584 -0.30694 0.49584 -0.30671 " pathEditMode="relative" rAng="0" ptsTypes="fffffffffffffffffffffffffffffffffffffA">
                                      <p:cBhvr>
                                        <p:cTn id="139" dur="5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97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C 0.00434 0.01713 0.00052 0.03611 -0.00139 0.0537 C -0.00226 0.07037 -0.00261 0.08426 -0.00556 0.1 C -0.00487 0.11111 -0.00487 0.13009 0.00277 0.13889 C 0.00486 0.14143 0.01232 0.14352 0.01527 0.14444 C 0.03055 0.14352 0.04392 0.14375 0.05833 0.13889 C 0.07326 0.13379 0.06076 0.13727 0.07222 0.13148 C 0.07847 0.12824 0.08541 0.12754 0.09166 0.12407 C 0.1052 0.11666 0.10208 0.11574 0.1125 0.11111 C 0.12604 0.10509 0.13993 0.10486 0.15416 0.1037 C 0.17187 0.09768 0.18958 0.10324 0.20694 0.09444 C 0.21545 0.0831 0.21458 0.07685 0.21805 0.06296 C 0.21979 0.00972 0.22257 -0.04653 0.20972 -0.09815 C 0.20486 -0.14283 0.20781 -0.175 0.20972 -0.22593 C 0.21024 -0.24167 0.21458 -0.26297 0.225 -0.27222 C 0.23246 -0.28704 0.22274 -0.26922 0.23194 -0.28148 C 0.2368 -0.28797 0.23593 -0.29121 0.24166 -0.29445 C 0.24166 -0.29445 0.25208 -0.29908 0.25416 -0.3 C 0.25555 -0.3007 0.25833 -0.30185 0.25833 -0.30185 C 0.26423 -0.30972 0.27135 -0.30949 0.27916 -0.31297 C 0.29635 -0.3206 0.34201 -0.31991 0.35416 -0.32037 C 0.35989 -0.32292 0.36649 -0.3213 0.37222 -0.32408 C 0.37361 -0.32477 0.37274 -0.32801 0.37361 -0.32963 C 0.37378 -0.33009 0.37447 -0.32963 0.375 -0.32963 " pathEditMode="relative" ptsTypes="fffffffffffffffffffffffA">
                                      <p:cBhvr>
                                        <p:cTn id="141" dur="5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0.00208 0.02176 0.00659 0.04352 0.01389 0.06297 C 0.01614 0.06899 0.01458 0.0713 0.01805 0.07778 C 0.02135 0.08403 0.02864 0.08727 0.03333 0.09075 C 0.03628 0.09283 0.03854 0.09676 0.04166 0.09815 C 0.04722 0.1007 0.05277 0.10116 0.05833 0.10371 C 0.0684 0.11366 0.07934 0.11343 0.09166 0.11482 C 0.11111 0.11413 0.13159 0.11922 0.15 0.11112 C 0.15503 0.1088 0.15729 0.10232 0.1625 0.1 C 0.16684 0.08866 0.16788 0.07639 0.17222 0.06482 C 0.17882 -0.00578 0.17413 -0.07731 0.17222 -0.14814 C 0.17291 -0.17754 0.16961 -0.20254 0.17916 -0.22777 C 0.18055 -0.23865 0.18385 -0.24699 0.18611 -0.2574 C 0.18732 -0.26296 0.18715 -0.26898 0.18889 -0.27407 C 0.18975 -0.27685 0.19201 -0.2787 0.19305 -0.28148 C 0.19427 -0.28449 0.19496 -0.2875 0.19583 -0.29074 C 0.19809 -0.3 0.19826 -0.31157 0.20555 -0.31481 C 0.21319 -0.32847 0.22673 -0.33148 0.23889 -0.33518 C 0.25 -0.33842 0.26076 -0.34629 0.27222 -0.34814 C 0.27864 -0.34907 0.28524 -0.3493 0.29166 -0.35 C 0.30677 -0.34884 0.31875 -0.34953 0.33194 -0.34074 " pathEditMode="relative" ptsTypes="ffffffffffffffffffffA">
                                      <p:cBhvr>
                                        <p:cTn id="143" dur="5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185 C 0.00434 0.00741 0.01041 0.01042 0.01701 0.01574 C 0.02951 0.02547 0.03802 0.0301 0.0526 0.0331 C 0.06024 0.03449 0.07535 0.03704 0.07535 0.03727 C 0.0967 0.03565 0.11805 0.03472 0.13941 0.0331 C 0.14375 0.03287 0.14826 0.0331 0.15226 0.03102 C 0.16024 0.02755 0.15642 0.01366 0.16805 0.00972 C 0.17187 -0.01666 0.16996 -0.00139 0.17083 -0.05393 C 0.17205 -0.13727 0.16441 -0.24838 0.18507 -0.33264 C 0.18576 -0.34028 0.18576 -0.35092 0.18941 -0.35787 C 0.19132 -0.36157 0.19357 -0.36504 0.19653 -0.36759 C 0.19896 -0.36967 0.20503 -0.37153 0.20503 -0.37106 C 0.2092 -0.38009 0.21163 -0.38078 0.21927 -0.3831 C 0.22778 -0.39074 0.22257 -0.39606 0.23628 -0.40231 C 0.24132 -0.40463 0.24583 -0.40995 0.25052 -0.41203 C 0.26666 -0.41921 0.28368 -0.42014 0.30052 -0.42176 C 0.31962 -0.43032 0.33403 -0.42453 0.35746 -0.42361 C 0.35885 -0.42291 0.36041 -0.42268 0.36163 -0.42176 C 0.36476 -0.41944 0.37031 -0.41389 0.37031 -0.41365 " pathEditMode="relative" rAng="0" ptsTypes="ffffffffffffffffffA">
                                      <p:cBhvr>
                                        <p:cTn id="145" dur="5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195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0.00799 0.00347 0.00973 0.01551 0.01112 0.02593 C 0.01355 0.04421 0.01476 0.07639 0.03056 0.08333 C 0.03612 0.09792 0.02952 0.08403 0.04028 0.0963 C 0.04306 0.09954 0.04462 0.10393 0.04723 0.10741 C 0.04966 0.1169 0.05365 0.12222 0.05973 0.12778 C 0.07483 0.16782 0.11355 0.16204 0.14167 0.16296 C 0.16198 0.16366 0.18247 0.16412 0.20261 0.16481 C 0.21789 0.16412 0.23334 0.16412 0.24862 0.16296 C 0.25695 0.16227 0.27362 0.15926 0.27362 0.15926 C 0.27639 0.15671 0.27882 0.15324 0.28195 0.15185 C 0.28334 0.15116 0.2849 0.15093 0.28612 0.15 C 0.29202 0.1456 0.29653 0.13796 0.30278 0.13518 C 0.30747 0.12893 0.30764 0.12361 0.31112 0.11667 C 0.31511 0.09537 0.31129 0.11805 0.31389 0.07037 C 0.31459 0.05741 0.31806 0.04444 0.31945 0.03148 C 0.31719 -0.02708 0.32171 0.01088 0.31528 -0.01482 C 0.31372 -0.02083 0.31268 -0.02732 0.31112 -0.03333 C 0.31059 -0.03519 0.30973 -0.03889 0.30973 -0.03889 C 0.30921 -0.04375 0.30834 -0.04884 0.30834 -0.0537 C 0.30834 -0.06829 0.3099 -0.10509 0.32084 -0.11482 C 0.32362 -0.12593 0.32934 -0.12986 0.33612 -0.13519 C 0.3474 -0.14421 0.35799 -0.15023 0.37084 -0.1537 C 0.42761 -0.19167 0.51355 -0.17593 0.57205 -0.17593 " pathEditMode="relative" ptsTypes="fffffffffffffffffffffffA">
                                      <p:cBhvr>
                                        <p:cTn id="147" dur="5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0.01285 -0.00162 0.02014 -0.00185 0.03055 -0.01111 C 0.07482 -0.01019 0.10173 -0.00833 0.14028 -0.0037 C 0.15607 0.00162 0.13194 -0.00625 0.16805 0.00185 C 0.17986 0.0044 0.19028 0.0118 0.20139 0.01667 C 0.20625 0.01875 0.21163 0.01782 0.21666 0.01852 C 0.21805 0.01921 0.21944 0.02037 0.22066 0.02037 C 0.23003 0.02037 0.23958 0.02083 0.24861 0.01852 C 0.25416 0.01713 0.26146 0.00532 0.26666 0.00185 C 0.27465 -0.01412 0.26406 0.00463 0.27361 -0.00556 C 0.275 -0.00695 0.275 -0.00972 0.27639 -0.01111 C 0.27951 -0.01435 0.28385 -0.01482 0.2875 -0.01667 C 0.28993 -0.02616 0.29392 -0.03403 0.29722 -0.04259 C 0.30052 -0.05139 0.30104 -0.06273 0.30278 -0.07222 C 0.30347 -0.10463 0.30364 -0.13056 0.30694 -0.16111 C 0.30798 -0.19445 0.30746 -0.23333 0.3125 -0.26667 C 0.31597 -0.28958 0.32587 -0.30417 0.33333 -0.32408 C 0.33524 -0.3294 0.35347 -0.33681 0.35833 -0.33889 C 0.37066 -0.34398 0.38229 -0.35023 0.39444 -0.35556 C 0.40712 -0.36134 0.4276 -0.35995 0.44028 -0.36111 C 0.45642 -0.36412 0.47274 -0.36667 0.48889 -0.36852 C 0.50104 -0.37269 0.51215 -0.37222 0.525 -0.37222 " pathEditMode="relative" ptsTypes="fffffffffffffffffffffA">
                                      <p:cBhvr>
                                        <p:cTn id="149" dur="5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0625 0.00833 0.01181 0.00648 0.01944 0.01111 C 0.0276 0.01597 0.03611 0.02222 0.04444 0.02593 C 0.05069 0.02871 0.05747 0.0294 0.06389 0.03148 C 0.15712 0.02871 0.10365 0.0331 0.14444 0.02222 C 0.15208 0.01204 0.16302 0.01458 0.17222 0.00741 C 0.18125 0.00046 0.17135 0.00741 0.18056 -0.00185 C 0.18906 -0.01018 0.18767 -0.00463 0.19583 -0.01667 C 0.20556 -0.03079 0.1967 -0.02569 0.20556 -0.02963 C 0.20816 -0.03866 0.20955 -0.04421 0.21389 -0.05185 C 0.21753 -0.06667 0.22205 -0.08171 0.22639 -0.09629 C 0.22813 -0.11204 0.23212 -0.12708 0.23472 -0.14259 C 0.23698 -0.17245 0.23403 -0.15116 0.23889 -0.17037 C 0.24045 -0.17639 0.24306 -0.18889 0.24306 -0.18889 C 0.24774 -0.23287 0.23993 -0.29352 0.27361 -0.32037 C 0.27639 -0.33171 0.27378 -0.32477 0.28611 -0.33704 C 0.30608 -0.35694 0.33351 -0.35602 0.35694 -0.35741 C 0.36528 -0.35879 0.37361 -0.36111 0.38194 -0.36111 " pathEditMode="relative" ptsTypes="fffffffffffffffffA">
                                      <p:cBhvr>
                                        <p:cTn id="151" dur="5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0139 0.03125 -0.00469 0.06111 5.55556E-7 0.0926 C 0.00121 0.10093 0.00555 0.10741 0.00833 0.11482 C 0.0118 0.12431 0.01267 0.13287 0.01944 0.13889 C 0.01996 0.14074 0.01979 0.14306 0.02083 0.14445 C 0.02187 0.14584 0.02378 0.14514 0.025 0.1463 C 0.03541 0.15556 0.02343 0.14931 0.03333 0.15371 C 0.0434 0.16366 0.04531 0.15996 0.05972 0.16482 C 0.07066 0.16852 0.07916 0.17246 0.09027 0.17408 C 0.14062 0.17315 0.19045 0.17616 0.24027 0.16667 C 0.24392 0.1588 0.24826 0.15162 0.25416 0.1463 C 0.2592 0.1419 0.2618 0.14167 0.26666 0.13519 C 0.27534 0.10047 0.27013 0.15417 0.27222 0.05926 C 0.2717 0.0507 0.27083 0.0419 0.27083 0.03334 C 0.27083 0.01181 0.27152 -0.00995 0.27222 -0.03148 C 0.27291 -0.04953 0.27673 -0.09328 0.28472 -0.10926 C 0.28663 -0.11319 0.29184 -0.11782 0.29444 -0.12037 C 0.29496 -0.12222 0.29479 -0.12453 0.29583 -0.12592 C 0.29687 -0.12731 0.29878 -0.12662 0.3 -0.12777 C 0.30156 -0.12916 0.3026 -0.13194 0.30416 -0.13333 C 0.30711 -0.13588 0.31076 -0.1368 0.31388 -0.13889 C 0.31614 -0.14768 0.32638 -0.15277 0.33333 -0.1537 C 0.34357 -0.15532 0.36388 -0.1574 0.36388 -0.1574 C 0.40069 -0.16967 0.3618 -0.1574 0.46527 -0.1574 C 0.471 -0.1574 0.47048 -0.1581 0.47222 -0.16296 " pathEditMode="relative" ptsTypes="ffffffffffffffffffffffffA">
                                      <p:cBhvr>
                                        <p:cTn id="153" dur="5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6 C 0.0007 0.01667 -0.00226 0.03589 0.00695 0.04816 C 0.01198 0.06853 0.00347 0.0382 0.0125 0.05741 C 0.01406 0.06066 0.0132 0.06575 0.01528 0.06853 C 0.02743 0.08473 0.01198 0.06482 0.02361 0.07779 C 0.03507 0.09052 0.02066 0.07547 0.03056 0.09075 C 0.03333 0.09515 0.03681 0.09862 0.04028 0.10186 C 0.04844 0.10904 0.06528 0.11598 0.075 0.11853 C 0.09774 0.13357 0.08524 0.12686 0.14028 0.12038 C 0.14219 0.12015 0.14288 0.11621 0.14445 0.11482 C 0.14948 0.11042 0.15955 0.10904 0.16528 0.10741 C 0.16736 0.09654 0.16823 0.0845 0.17083 0.07408 C 0.17327 0.06436 0.17327 0.06922 0.17639 0.06112 C 0.17813 0.05672 0.17778 0.05302 0.17917 0.04816 C 0.18125 0.04075 0.1842 0.03357 0.18611 0.02593 C 0.18698 0.02223 0.18889 0.01482 0.18889 0.01482 C 0.18941 0.00556 0.18958 -0.0037 0.19028 -0.01296 C 0.19097 -0.02083 0.19653 -0.03425 0.19861 -0.04259 C 0.20174 -0.05485 0.20122 -0.06967 0.20556 -0.08147 C 0.20886 -0.09027 0.21511 -0.09791 0.21945 -0.10555 C 0.2257 -0.11666 0.23195 -0.12661 0.23889 -0.13703 C 0.24045 -0.13934 0.24132 -0.14235 0.24306 -0.14444 C 0.24618 -0.14791 0.25052 -0.14814 0.25417 -0.14999 C 0.2566 -0.15995 0.25556 -0.1655 0.2625 -0.16851 C 0.26511 -0.17916 0.27292 -0.18356 0.28056 -0.18703 C 0.28524 -0.19328 0.28958 -0.19721 0.29583 -0.19999 C 0.30521 -0.21249 0.29375 -0.1993 0.30695 -0.2074 C 0.31094 -0.20995 0.31389 -0.21527 0.31806 -0.21666 C 0.32552 -0.21921 0.33264 -0.22198 0.34028 -0.22407 C 0.36111 -0.24259 0.42674 -0.23333 0.42778 -0.23333 C 0.43594 -0.23703 0.4316 -0.23541 0.44566 -0.23703 C 0.45833 -0.23842 0.48316 -0.24073 0.48316 -0.24073 C 0.48785 -0.24235 0.4908 -0.24374 0.49427 -0.23888 " pathEditMode="relative" ptsTypes="ffffffffffffffffffffffffffffffffA">
                                      <p:cBhvr>
                                        <p:cTn id="155" dur="5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14815E-6 C 0.00347 0.01365 0.00017 0.00925 0.00833 0.01481 C 0.01094 0.02546 0.01146 0.03425 0.01528 0.04444 C 0.0158 0.07222 0.01493 0.09999 0.01666 0.12777 C 0.01684 0.13009 0.01979 0.12962 0.02083 0.13148 C 0.0217 0.1331 0.02118 0.13564 0.02222 0.13703 C 0.025 0.14074 0.02916 0.14259 0.03194 0.14629 C 0.0342 0.15532 0.03871 0.15555 0.04444 0.15925 C 0.05972 0.16944 0.07326 0.17222 0.09028 0.17407 C 0.11684 0.18124 0.14496 0.17847 0.17083 0.16851 C 0.17604 0.16319 0.18038 0.16134 0.18611 0.1574 C 0.18889 0.14652 0.19271 0.13541 0.20139 0.13148 C 0.20798 0.11967 0.20607 0.11504 0.20833 0.09999 C 0.20972 0.0905 0.21232 0.08148 0.21389 0.07222 C 0.21545 0.0493 0.21423 0.01226 0.22222 -0.00926 C 0.22413 -0.0382 0.22673 -0.06876 0.24028 -0.0926 C 0.24392 -0.10695 0.24097 -0.10093 0.24861 -0.11112 C 0.24965 -0.11551 0.25434 -0.13056 0.25694 -0.13334 C 0.25816 -0.1345 0.25972 -0.1345 0.26111 -0.13519 C 0.26528 -0.14075 0.26753 -0.15325 0.27222 -0.15741 C 0.27535 -0.16019 0.27899 -0.16204 0.28194 -0.16482 C 0.2835 -0.16644 0.28437 -0.16922 0.28611 -0.17038 C 0.29375 -0.17501 0.30278 -0.17292 0.31111 -0.17408 C 0.32274 -0.1757 0.3342 -0.17801 0.34583 -0.17963 C 0.35278 -0.18195 0.38316 -0.17987 0.36528 -0.18519 C 0.36302 -0.18588 0.36059 -0.18635 0.35833 -0.18704 C 0.35295 -0.19167 0.34948 -0.1926 0.34305 -0.1926 " pathEditMode="relative" ptsTypes="ffffffffffffffffffffffffffA">
                                      <p:cBhvr>
                                        <p:cTn id="157" dur="5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C 0.00781 0.00255 0.00694 0.00556 0.0125 0.01297 C 0.01563 0.02547 0.01128 0.01181 0.01806 0.02223 C 0.02309 0.02987 0.02326 0.03727 0.02917 0.0426 C 0.03559 0.05556 0.03194 0.05116 0.03889 0.05741 C 0.04531 0.07037 0.05851 0.07778 0.06944 0.08149 C 0.09253 0.08912 0.1151 0.09746 0.13889 0.1 C 0.15295 0.10625 0.17483 0.10463 0.18889 0.10556 C 0.19497 0.10487 0.20104 0.1051 0.20694 0.10371 C 0.20851 0.10325 0.20938 0.10093 0.21111 0.1 C 0.21753 0.0963 0.22222 0.09561 0.22778 0.09075 C 0.2349 0.07662 0.23056 0.08195 0.24028 0.07408 C 0.24149 0.06297 0.24063 0.05718 0.24861 0.05371 C 0.25365 0.0426 0.25747 0.03125 0.2625 0.02037 C 0.26493 0.01528 0.26545 0.00857 0.26806 0.00371 C 0.27031 -0.00046 0.27361 -0.0037 0.27639 -0.0074 C 0.28073 -0.01319 0.28073 -0.01921 0.28611 -0.02407 C 0.29063 -0.0331 0.30191 -0.04652 0.30972 -0.05 C 0.31372 -0.05532 0.31615 -0.06064 0.32083 -0.06481 C 0.32292 -0.07291 0.32656 -0.08171 0.33194 -0.08703 C 0.33542 -0.0905 0.33993 -0.09213 0.34306 -0.09629 C 0.35486 -0.11203 0.36649 -0.11111 0.38333 -0.11481 C 0.40017 -0.11851 0.41632 -0.12361 0.43333 -0.12592 C 0.46111 -0.13842 0.49288 -0.13541 0.52188 -0.13703 C 0.54688 -0.14305 0.54097 -0.14305 0.57639 -0.13888 C 0.57882 -0.13865 0.58194 -0.13634 0.58438 -0.13518 C 0.58611 -0.13449 0.58889 -0.13333 0.58889 -0.1331 " pathEditMode="relative" rAng="0" ptsTypes="ffffffffffffffffffffffffffA">
                                      <p:cBhvr>
                                        <p:cTn id="159" dur="5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C 0.00816 0.0037 0.00278 0.00092 0.01528 0.00926 C 0.01823 0.01134 0.02031 0.01551 0.02361 0.01666 C 0.0283 0.01828 0.04114 0.02153 0.04722 0.02592 C 0.05868 0.03449 0.04635 0.02986 0.05972 0.03333 C 0.07257 0.0419 0.08594 0.04166 0.1 0.04444 C 0.11597 0.05162 0.13472 0.05208 0.15139 0.0537 C 0.16198 0.05648 0.17135 0.05764 0.18194 0.05555 C 0.18472 0.0544 0.1875 0.05301 0.19028 0.05185 C 0.19184 0.05116 0.19288 0.04884 0.19444 0.04815 C 0.19844 0.04629 0.20295 0.04629 0.20694 0.04444 C 0.21285 0.03264 0.2085 0.03565 0.21944 0.02592 C 0.22222 0.01504 0.21875 0.02407 0.22916 0.01481 C 0.23073 0.01342 0.23177 0.01065 0.23333 0.00926 C 0.2375 0.00555 0.2441 0.00231 0.24861 1.48148E-6 C 0.25399 -0.00718 0.25364 -0.01389 0.25833 -0.02222 C 0.27118 -0.04514 0.25295 -0.00787 0.26666 -0.03519 C 0.27014 -0.04213 0.2717 -0.05093 0.275 -0.05741 C 0.27604 -0.05949 0.27795 -0.06088 0.27916 -0.06297 C 0.28229 -0.06875 0.28229 -0.07639 0.28611 -0.08148 C 0.29166 -0.08889 0.29132 -0.08449 0.29583 -0.09259 C 0.30625 -0.11111 0.29427 -0.09422 0.30416 -0.10741 C 0.30833 -0.12384 0.30191 -0.10209 0.30972 -0.11667 C 0.31649 -0.12917 0.30816 -0.12408 0.31666 -0.12778 C 0.32135 -0.13403 0.33559 -0.14908 0.34166 -0.15185 C 0.34531 -0.16644 0.34739 -0.15949 0.35555 -0.16667 C 0.36094 -0.17153 0.35816 -0.16968 0.36389 -0.17222 C 0.40816 -0.16945 0.39948 -0.16898 0.45972 -0.17222 C 0.47083 -0.17292 0.48298 -0.17963 0.49444 -0.17963 " pathEditMode="relative" ptsTypes="ffffffffffffffffffffffffffffA">
                                      <p:cBhvr>
                                        <p:cTn id="16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0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1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0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0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0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0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1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1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0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0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0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0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0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0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0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0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1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1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0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1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1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0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1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1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0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1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0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0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1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0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1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1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1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0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1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1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0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0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1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1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0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1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1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0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1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1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1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0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1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1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0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1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1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10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0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0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1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1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10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10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0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10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10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10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10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1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1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0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1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1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1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5" grpId="0" animBg="1"/>
      <p:bldP spid="10356" grpId="0" animBg="1"/>
      <p:bldP spid="10357" grpId="0" animBg="1"/>
      <p:bldP spid="10358" grpId="0" animBg="1"/>
      <p:bldP spid="10359" grpId="0" animBg="1"/>
      <p:bldP spid="10360" grpId="0" animBg="1"/>
      <p:bldP spid="10361" grpId="0" animBg="1"/>
      <p:bldP spid="10362" grpId="0" animBg="1"/>
      <p:bldP spid="10363" grpId="0" animBg="1"/>
      <p:bldP spid="10364" grpId="0" animBg="1"/>
      <p:bldP spid="10365" grpId="0" animBg="1"/>
      <p:bldP spid="10366" grpId="0" animBg="1"/>
      <p:bldP spid="10367" grpId="0" animBg="1"/>
      <p:bldP spid="10368" grpId="0" animBg="1"/>
      <p:bldP spid="10369" grpId="0" animBg="1"/>
      <p:bldP spid="10370" grpId="0" animBg="1"/>
      <p:bldP spid="10371" grpId="0" animBg="1"/>
      <p:bldP spid="10372" grpId="0" animBg="1"/>
      <p:bldP spid="10373" grpId="0" animBg="1"/>
      <p:bldP spid="10374" grpId="0" animBg="1"/>
      <p:bldP spid="10375" grpId="0" animBg="1"/>
      <p:bldP spid="10376" grpId="0" animBg="1"/>
      <p:bldP spid="10377" grpId="0" animBg="1"/>
      <p:bldP spid="10378" grpId="0" animBg="1"/>
      <p:bldP spid="10379" grpId="0" animBg="1"/>
      <p:bldP spid="10380" grpId="0" animBg="1"/>
      <p:bldP spid="10381" grpId="0" animBg="1"/>
      <p:bldP spid="10382" grpId="0" animBg="1"/>
      <p:bldP spid="10383" grpId="0" animBg="1"/>
      <p:bldP spid="10384" grpId="0" animBg="1"/>
      <p:bldP spid="10385" grpId="0" animBg="1"/>
      <p:bldP spid="10386" grpId="0" animBg="1"/>
      <p:bldP spid="10387" grpId="0" animBg="1"/>
      <p:bldP spid="10254" grpId="0" animBg="1"/>
      <p:bldP spid="10255" grpId="0" animBg="1"/>
      <p:bldP spid="10256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5" grpId="0" animBg="1"/>
      <p:bldP spid="10276" grpId="0" animBg="1"/>
      <p:bldP spid="10277" grpId="0" animBg="1"/>
      <p:bldP spid="10278" grpId="0" animBg="1"/>
      <p:bldP spid="10279" grpId="0" animBg="1"/>
      <p:bldP spid="10280" grpId="0" animBg="1"/>
      <p:bldP spid="10281" grpId="0" animBg="1"/>
      <p:bldP spid="10282" grpId="0" animBg="1"/>
      <p:bldP spid="10283" grpId="0" animBg="1"/>
      <p:bldP spid="10284" grpId="0" animBg="1"/>
      <p:bldP spid="10285" grpId="0" animBg="1"/>
      <p:bldP spid="10286" grpId="0" animBg="1"/>
      <p:bldP spid="10287" grpId="0" animBg="1"/>
      <p:bldP spid="10288" grpId="0" animBg="1"/>
      <p:bldP spid="10289" grpId="0"/>
      <p:bldP spid="10290" grpId="0"/>
      <p:bldP spid="10291" grpId="0"/>
      <p:bldP spid="10292" grpId="0"/>
      <p:bldP spid="10293" grpId="0"/>
      <p:bldP spid="10294" grpId="0"/>
      <p:bldP spid="10304" grpId="0" animBg="1"/>
      <p:bldP spid="10442" grpId="0" animBg="1"/>
      <p:bldP spid="10443" grpId="0" animBg="1"/>
      <p:bldP spid="10444" grpId="0" animBg="1"/>
      <p:bldP spid="10445" grpId="0" animBg="1"/>
      <p:bldP spid="10446" grpId="0" animBg="1"/>
      <p:bldP spid="10447" grpId="0" animBg="1"/>
      <p:bldP spid="10448" grpId="0" animBg="1"/>
      <p:bldP spid="10449" grpId="0" animBg="1"/>
      <p:bldP spid="10450" grpId="0" animBg="1"/>
      <p:bldP spid="10451" grpId="0" animBg="1"/>
      <p:bldP spid="10452" grpId="0" animBg="1"/>
      <p:bldP spid="10453" grpId="0" animBg="1"/>
      <p:bldP spid="10454" grpId="0" animBg="1"/>
      <p:bldP spid="10455" grpId="0" animBg="1"/>
      <p:bldP spid="10456" grpId="0" animBg="1"/>
      <p:bldP spid="10457" grpId="0" animBg="1"/>
      <p:bldP spid="10458" grpId="0" animBg="1"/>
      <p:bldP spid="10459" grpId="0" animBg="1"/>
      <p:bldP spid="10460" grpId="0" animBg="1"/>
      <p:bldP spid="10461" grpId="0" animBg="1"/>
      <p:bldP spid="10462" grpId="0" animBg="1"/>
      <p:bldP spid="10463" grpId="0" animBg="1"/>
      <p:bldP spid="10464" grpId="0" animBg="1"/>
      <p:bldP spid="10465" grpId="0" animBg="1"/>
      <p:bldP spid="10466" grpId="0" animBg="1"/>
      <p:bldP spid="10467" grpId="0" animBg="1"/>
      <p:bldP spid="10468" grpId="0" animBg="1"/>
      <p:bldP spid="10469" grpId="0" animBg="1"/>
      <p:bldP spid="10470" grpId="0" animBg="1"/>
      <p:bldP spid="10471" grpId="0" animBg="1"/>
      <p:bldP spid="10472" grpId="0" animBg="1"/>
      <p:bldP spid="10473" grpId="0" animBg="1"/>
      <p:bldP spid="10474" grpId="0" animBg="1"/>
      <p:bldP spid="10475" grpId="0" animBg="1"/>
      <p:bldP spid="10476" grpId="0" animBg="1"/>
      <p:bldP spid="10477" grpId="0" animBg="1"/>
      <p:bldP spid="10478" grpId="0" animBg="1"/>
      <p:bldP spid="10479" grpId="0" animBg="1"/>
      <p:bldP spid="10480" grpId="0" animBg="1"/>
      <p:bldP spid="10481" grpId="0" animBg="1"/>
      <p:bldP spid="10482" grpId="0" animBg="1"/>
      <p:bldP spid="10483" grpId="0" animBg="1"/>
      <p:bldP spid="10484" grpId="0" animBg="1"/>
      <p:bldP spid="10485" grpId="0" animBg="1"/>
      <p:bldP spid="10486" grpId="0" animBg="1"/>
      <p:bldP spid="10487" grpId="0" animBg="1"/>
      <p:bldP spid="10488" grpId="0" animBg="1"/>
      <p:bldP spid="10489" grpId="0" animBg="1"/>
      <p:bldP spid="10490" grpId="0" animBg="1"/>
      <p:bldP spid="10491" grpId="0" animBg="1"/>
      <p:bldP spid="10492" grpId="0" animBg="1"/>
      <p:bldP spid="10493" grpId="0" animBg="1"/>
      <p:bldP spid="10494" grpId="0" animBg="1"/>
      <p:bldP spid="104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635375" y="1196975"/>
            <a:ext cx="3382963" cy="4102100"/>
          </a:xfrm>
          <a:prstGeom prst="can">
            <a:avLst>
              <a:gd name="adj" fmla="val 30314"/>
            </a:avLst>
          </a:pr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5" name="Oval 15" descr="Точечная сетка"/>
          <p:cNvSpPr>
            <a:spLocks noChangeArrowheads="1"/>
          </p:cNvSpPr>
          <p:nvPr/>
        </p:nvSpPr>
        <p:spPr bwMode="auto">
          <a:xfrm>
            <a:off x="3635375" y="2997200"/>
            <a:ext cx="3384550" cy="1006475"/>
          </a:xfrm>
          <a:prstGeom prst="ellipse">
            <a:avLst/>
          </a:prstGeom>
          <a:pattFill prst="dotGrid">
            <a:fgClr>
              <a:srgbClr val="808080"/>
            </a:fgClr>
            <a:bgClr>
              <a:srgbClr val="CCECFF"/>
            </a:bgClr>
          </a:patt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Oval 14" descr="Точечная сетка"/>
          <p:cNvSpPr>
            <a:spLocks noChangeArrowheads="1"/>
          </p:cNvSpPr>
          <p:nvPr/>
        </p:nvSpPr>
        <p:spPr bwMode="auto">
          <a:xfrm>
            <a:off x="4481513" y="1484313"/>
            <a:ext cx="1692275" cy="431800"/>
          </a:xfrm>
          <a:prstGeom prst="ellipse">
            <a:avLst/>
          </a:prstGeom>
          <a:pattFill prst="dotGrid">
            <a:fgClr>
              <a:schemeClr val="bg1"/>
            </a:fgClr>
            <a:bgClr>
              <a:srgbClr val="CCECFF"/>
            </a:bgClr>
          </a:patt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39700"/>
            <a:ext cx="4330700" cy="841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Фильтрование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-553378">
            <a:off x="1187450" y="2492375"/>
            <a:ext cx="2233613" cy="1008063"/>
          </a:xfrm>
          <a:prstGeom prst="wedgeRoundRectCallout">
            <a:avLst>
              <a:gd name="adj1" fmla="val 62792"/>
              <a:gd name="adj2" fmla="val 77088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66"/>
                  </a:outerShdw>
                </a:effectLst>
              </a:rPr>
              <a:t>Фильтр пылесоса</a:t>
            </a:r>
            <a:endParaRPr lang="ru-RU" sz="3600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10800000">
            <a:off x="2843213" y="4149725"/>
            <a:ext cx="1008062" cy="57467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3320" name="Oval 53"/>
          <p:cNvSpPr>
            <a:spLocks noChangeArrowheads="1"/>
          </p:cNvSpPr>
          <p:nvPr/>
        </p:nvSpPr>
        <p:spPr bwMode="auto">
          <a:xfrm>
            <a:off x="7956550" y="2924175"/>
            <a:ext cx="7921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Oval 54"/>
          <p:cNvSpPr>
            <a:spLocks noChangeArrowheads="1"/>
          </p:cNvSpPr>
          <p:nvPr/>
        </p:nvSpPr>
        <p:spPr bwMode="auto">
          <a:xfrm>
            <a:off x="8172450" y="3284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Oval 55"/>
          <p:cNvSpPr>
            <a:spLocks noChangeArrowheads="1"/>
          </p:cNvSpPr>
          <p:nvPr/>
        </p:nvSpPr>
        <p:spPr bwMode="auto">
          <a:xfrm>
            <a:off x="8461375" y="3284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Oval 56"/>
          <p:cNvSpPr>
            <a:spLocks noChangeArrowheads="1"/>
          </p:cNvSpPr>
          <p:nvPr/>
        </p:nvSpPr>
        <p:spPr bwMode="auto">
          <a:xfrm>
            <a:off x="8027988" y="2997200"/>
            <a:ext cx="6477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Oval 61"/>
          <p:cNvSpPr>
            <a:spLocks noChangeArrowheads="1"/>
          </p:cNvSpPr>
          <p:nvPr/>
        </p:nvSpPr>
        <p:spPr bwMode="auto">
          <a:xfrm>
            <a:off x="6372225" y="4365625"/>
            <a:ext cx="215900" cy="3587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51" name="AutoShape 63"/>
          <p:cNvSpPr>
            <a:spLocks noChangeArrowheads="1"/>
          </p:cNvSpPr>
          <p:nvPr/>
        </p:nvSpPr>
        <p:spPr bwMode="auto">
          <a:xfrm>
            <a:off x="3779838" y="6165850"/>
            <a:ext cx="3743325" cy="576263"/>
          </a:xfrm>
          <a:prstGeom prst="wedgeRoundRectCallout">
            <a:avLst>
              <a:gd name="adj1" fmla="val -74088"/>
              <a:gd name="adj2" fmla="val -49722"/>
              <a:gd name="adj3" fmla="val 16667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/>
              <a:t>Смесь воздуха и пыли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6529388" y="3141663"/>
            <a:ext cx="2146300" cy="2728912"/>
            <a:chOff x="4113" y="1979"/>
            <a:chExt cx="1352" cy="1719"/>
          </a:xfrm>
        </p:grpSpPr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5057" y="1979"/>
              <a:ext cx="408" cy="226"/>
              <a:chOff x="5012" y="1979"/>
              <a:chExt cx="499" cy="226"/>
            </a:xfrm>
          </p:grpSpPr>
          <p:sp>
            <p:nvSpPr>
              <p:cNvPr id="12352" name="AutoShape 64"/>
              <p:cNvSpPr>
                <a:spLocks noChangeArrowheads="1"/>
              </p:cNvSpPr>
              <p:nvPr/>
            </p:nvSpPr>
            <p:spPr bwMode="auto">
              <a:xfrm>
                <a:off x="5012" y="1979"/>
                <a:ext cx="499" cy="22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3" name="Oval 65"/>
              <p:cNvSpPr>
                <a:spLocks noChangeArrowheads="1"/>
              </p:cNvSpPr>
              <p:nvPr/>
            </p:nvSpPr>
            <p:spPr bwMode="auto">
              <a:xfrm>
                <a:off x="5194" y="2024"/>
                <a:ext cx="13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359" name="Freeform 71"/>
            <p:cNvSpPr>
              <a:spLocks/>
            </p:cNvSpPr>
            <p:nvPr/>
          </p:nvSpPr>
          <p:spPr bwMode="auto">
            <a:xfrm>
              <a:off x="4113" y="2077"/>
              <a:ext cx="1136" cy="1621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154" y="819"/>
                </a:cxn>
                <a:cxn ang="0">
                  <a:pos x="219" y="933"/>
                </a:cxn>
                <a:cxn ang="0">
                  <a:pos x="235" y="981"/>
                </a:cxn>
                <a:cxn ang="0">
                  <a:pos x="195" y="1160"/>
                </a:cxn>
                <a:cxn ang="0">
                  <a:pos x="162" y="1201"/>
                </a:cxn>
                <a:cxn ang="0">
                  <a:pos x="154" y="1225"/>
                </a:cxn>
                <a:cxn ang="0">
                  <a:pos x="122" y="1274"/>
                </a:cxn>
                <a:cxn ang="0">
                  <a:pos x="106" y="1322"/>
                </a:cxn>
                <a:cxn ang="0">
                  <a:pos x="97" y="1347"/>
                </a:cxn>
                <a:cxn ang="0">
                  <a:pos x="130" y="1493"/>
                </a:cxn>
                <a:cxn ang="0">
                  <a:pos x="162" y="1533"/>
                </a:cxn>
                <a:cxn ang="0">
                  <a:pos x="325" y="1590"/>
                </a:cxn>
                <a:cxn ang="0">
                  <a:pos x="398" y="1598"/>
                </a:cxn>
                <a:cxn ang="0">
                  <a:pos x="609" y="1590"/>
                </a:cxn>
                <a:cxn ang="0">
                  <a:pos x="673" y="1533"/>
                </a:cxn>
                <a:cxn ang="0">
                  <a:pos x="690" y="1517"/>
                </a:cxn>
                <a:cxn ang="0">
                  <a:pos x="706" y="1468"/>
                </a:cxn>
                <a:cxn ang="0">
                  <a:pos x="714" y="1444"/>
                </a:cxn>
                <a:cxn ang="0">
                  <a:pos x="657" y="1257"/>
                </a:cxn>
                <a:cxn ang="0">
                  <a:pos x="552" y="965"/>
                </a:cxn>
                <a:cxn ang="0">
                  <a:pos x="560" y="722"/>
                </a:cxn>
                <a:cxn ang="0">
                  <a:pos x="673" y="584"/>
                </a:cxn>
                <a:cxn ang="0">
                  <a:pos x="706" y="543"/>
                </a:cxn>
                <a:cxn ang="0">
                  <a:pos x="803" y="478"/>
                </a:cxn>
                <a:cxn ang="0">
                  <a:pos x="844" y="454"/>
                </a:cxn>
                <a:cxn ang="0">
                  <a:pos x="868" y="430"/>
                </a:cxn>
                <a:cxn ang="0">
                  <a:pos x="917" y="414"/>
                </a:cxn>
                <a:cxn ang="0">
                  <a:pos x="1014" y="332"/>
                </a:cxn>
                <a:cxn ang="0">
                  <a:pos x="1047" y="284"/>
                </a:cxn>
                <a:cxn ang="0">
                  <a:pos x="1055" y="259"/>
                </a:cxn>
                <a:cxn ang="0">
                  <a:pos x="1120" y="113"/>
                </a:cxn>
                <a:cxn ang="0">
                  <a:pos x="1136" y="0"/>
                </a:cxn>
              </a:cxnLst>
              <a:rect l="0" t="0" r="r" b="b"/>
              <a:pathLst>
                <a:path w="1136" h="1621">
                  <a:moveTo>
                    <a:pt x="0" y="795"/>
                  </a:moveTo>
                  <a:cubicBezTo>
                    <a:pt x="61" y="800"/>
                    <a:pt x="98" y="808"/>
                    <a:pt x="154" y="819"/>
                  </a:cubicBezTo>
                  <a:cubicBezTo>
                    <a:pt x="192" y="843"/>
                    <a:pt x="205" y="890"/>
                    <a:pt x="219" y="933"/>
                  </a:cubicBezTo>
                  <a:cubicBezTo>
                    <a:pt x="224" y="949"/>
                    <a:pt x="235" y="981"/>
                    <a:pt x="235" y="981"/>
                  </a:cubicBezTo>
                  <a:cubicBezTo>
                    <a:pt x="231" y="1054"/>
                    <a:pt x="254" y="1121"/>
                    <a:pt x="195" y="1160"/>
                  </a:cubicBezTo>
                  <a:cubicBezTo>
                    <a:pt x="185" y="1175"/>
                    <a:pt x="171" y="1186"/>
                    <a:pt x="162" y="1201"/>
                  </a:cubicBezTo>
                  <a:cubicBezTo>
                    <a:pt x="158" y="1208"/>
                    <a:pt x="158" y="1218"/>
                    <a:pt x="154" y="1225"/>
                  </a:cubicBezTo>
                  <a:cubicBezTo>
                    <a:pt x="145" y="1242"/>
                    <a:pt x="133" y="1258"/>
                    <a:pt x="122" y="1274"/>
                  </a:cubicBezTo>
                  <a:cubicBezTo>
                    <a:pt x="113" y="1288"/>
                    <a:pt x="111" y="1306"/>
                    <a:pt x="106" y="1322"/>
                  </a:cubicBezTo>
                  <a:cubicBezTo>
                    <a:pt x="103" y="1330"/>
                    <a:pt x="97" y="1347"/>
                    <a:pt x="97" y="1347"/>
                  </a:cubicBezTo>
                  <a:cubicBezTo>
                    <a:pt x="102" y="1408"/>
                    <a:pt x="91" y="1451"/>
                    <a:pt x="130" y="1493"/>
                  </a:cubicBezTo>
                  <a:cubicBezTo>
                    <a:pt x="139" y="1519"/>
                    <a:pt x="134" y="1521"/>
                    <a:pt x="162" y="1533"/>
                  </a:cubicBezTo>
                  <a:cubicBezTo>
                    <a:pt x="197" y="1548"/>
                    <a:pt x="288" y="1585"/>
                    <a:pt x="325" y="1590"/>
                  </a:cubicBezTo>
                  <a:cubicBezTo>
                    <a:pt x="349" y="1593"/>
                    <a:pt x="374" y="1595"/>
                    <a:pt x="398" y="1598"/>
                  </a:cubicBezTo>
                  <a:cubicBezTo>
                    <a:pt x="466" y="1621"/>
                    <a:pt x="541" y="1612"/>
                    <a:pt x="609" y="1590"/>
                  </a:cubicBezTo>
                  <a:cubicBezTo>
                    <a:pt x="651" y="1562"/>
                    <a:pt x="623" y="1583"/>
                    <a:pt x="673" y="1533"/>
                  </a:cubicBezTo>
                  <a:cubicBezTo>
                    <a:pt x="679" y="1527"/>
                    <a:pt x="690" y="1517"/>
                    <a:pt x="690" y="1517"/>
                  </a:cubicBezTo>
                  <a:cubicBezTo>
                    <a:pt x="695" y="1501"/>
                    <a:pt x="701" y="1484"/>
                    <a:pt x="706" y="1468"/>
                  </a:cubicBezTo>
                  <a:cubicBezTo>
                    <a:pt x="709" y="1460"/>
                    <a:pt x="714" y="1444"/>
                    <a:pt x="714" y="1444"/>
                  </a:cubicBezTo>
                  <a:cubicBezTo>
                    <a:pt x="707" y="1315"/>
                    <a:pt x="735" y="1310"/>
                    <a:pt x="657" y="1257"/>
                  </a:cubicBezTo>
                  <a:cubicBezTo>
                    <a:pt x="602" y="1175"/>
                    <a:pt x="571" y="1062"/>
                    <a:pt x="552" y="965"/>
                  </a:cubicBezTo>
                  <a:cubicBezTo>
                    <a:pt x="555" y="884"/>
                    <a:pt x="555" y="803"/>
                    <a:pt x="560" y="722"/>
                  </a:cubicBezTo>
                  <a:cubicBezTo>
                    <a:pt x="564" y="663"/>
                    <a:pt x="630" y="613"/>
                    <a:pt x="673" y="584"/>
                  </a:cubicBezTo>
                  <a:cubicBezTo>
                    <a:pt x="717" y="554"/>
                    <a:pt x="660" y="583"/>
                    <a:pt x="706" y="543"/>
                  </a:cubicBezTo>
                  <a:cubicBezTo>
                    <a:pt x="726" y="525"/>
                    <a:pt x="777" y="488"/>
                    <a:pt x="803" y="478"/>
                  </a:cubicBezTo>
                  <a:cubicBezTo>
                    <a:pt x="861" y="423"/>
                    <a:pt x="775" y="500"/>
                    <a:pt x="844" y="454"/>
                  </a:cubicBezTo>
                  <a:cubicBezTo>
                    <a:pt x="853" y="448"/>
                    <a:pt x="858" y="435"/>
                    <a:pt x="868" y="430"/>
                  </a:cubicBezTo>
                  <a:cubicBezTo>
                    <a:pt x="883" y="422"/>
                    <a:pt x="917" y="414"/>
                    <a:pt x="917" y="414"/>
                  </a:cubicBezTo>
                  <a:cubicBezTo>
                    <a:pt x="946" y="383"/>
                    <a:pt x="985" y="363"/>
                    <a:pt x="1014" y="332"/>
                  </a:cubicBezTo>
                  <a:cubicBezTo>
                    <a:pt x="1034" y="273"/>
                    <a:pt x="1005" y="346"/>
                    <a:pt x="1047" y="284"/>
                  </a:cubicBezTo>
                  <a:cubicBezTo>
                    <a:pt x="1052" y="277"/>
                    <a:pt x="1051" y="267"/>
                    <a:pt x="1055" y="259"/>
                  </a:cubicBezTo>
                  <a:cubicBezTo>
                    <a:pt x="1079" y="210"/>
                    <a:pt x="1103" y="166"/>
                    <a:pt x="1120" y="113"/>
                  </a:cubicBezTo>
                  <a:cubicBezTo>
                    <a:pt x="1125" y="79"/>
                    <a:pt x="1136" y="35"/>
                    <a:pt x="1136" y="0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1258888" y="5373688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2016125" y="6237288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Oval 23"/>
          <p:cNvSpPr>
            <a:spLocks noChangeAspect="1" noChangeArrowheads="1"/>
          </p:cNvSpPr>
          <p:nvPr/>
        </p:nvSpPr>
        <p:spPr bwMode="auto">
          <a:xfrm>
            <a:off x="468313" y="6092825"/>
            <a:ext cx="115887" cy="1158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Oval 24"/>
          <p:cNvSpPr>
            <a:spLocks noChangeAspect="1" noChangeArrowheads="1"/>
          </p:cNvSpPr>
          <p:nvPr/>
        </p:nvSpPr>
        <p:spPr bwMode="auto">
          <a:xfrm>
            <a:off x="3348038" y="5734050"/>
            <a:ext cx="115887" cy="1158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Oval 25"/>
          <p:cNvSpPr>
            <a:spLocks noChangeAspect="1" noChangeArrowheads="1"/>
          </p:cNvSpPr>
          <p:nvPr/>
        </p:nvSpPr>
        <p:spPr bwMode="auto">
          <a:xfrm>
            <a:off x="1331913" y="6237288"/>
            <a:ext cx="115887" cy="1158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auto">
          <a:xfrm>
            <a:off x="684213" y="5013325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1619250" y="5445125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9" name="Oval 31"/>
          <p:cNvSpPr>
            <a:spLocks noChangeAspect="1" noChangeArrowheads="1"/>
          </p:cNvSpPr>
          <p:nvPr/>
        </p:nvSpPr>
        <p:spPr bwMode="auto">
          <a:xfrm>
            <a:off x="466725" y="5662613"/>
            <a:ext cx="115888" cy="1158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0" name="Oval 32"/>
          <p:cNvSpPr>
            <a:spLocks noChangeAspect="1" noChangeArrowheads="1"/>
          </p:cNvSpPr>
          <p:nvPr/>
        </p:nvSpPr>
        <p:spPr bwMode="auto">
          <a:xfrm>
            <a:off x="1042988" y="6165850"/>
            <a:ext cx="115887" cy="1158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1" name="Oval 33"/>
          <p:cNvSpPr>
            <a:spLocks noChangeAspect="1" noChangeArrowheads="1"/>
          </p:cNvSpPr>
          <p:nvPr/>
        </p:nvSpPr>
        <p:spPr bwMode="auto">
          <a:xfrm>
            <a:off x="250825" y="6237288"/>
            <a:ext cx="115888" cy="1158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2" name="Oval 34"/>
          <p:cNvSpPr>
            <a:spLocks noChangeAspect="1" noChangeArrowheads="1"/>
          </p:cNvSpPr>
          <p:nvPr/>
        </p:nvSpPr>
        <p:spPr bwMode="auto">
          <a:xfrm>
            <a:off x="684213" y="5373688"/>
            <a:ext cx="115887" cy="1158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3" name="Oval 35"/>
          <p:cNvSpPr>
            <a:spLocks noChangeAspect="1" noChangeArrowheads="1"/>
          </p:cNvSpPr>
          <p:nvPr/>
        </p:nvSpPr>
        <p:spPr bwMode="auto">
          <a:xfrm>
            <a:off x="1187450" y="5734050"/>
            <a:ext cx="115888" cy="1158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4" name="Oval 36"/>
          <p:cNvSpPr>
            <a:spLocks noChangeAspect="1" noChangeArrowheads="1"/>
          </p:cNvSpPr>
          <p:nvPr/>
        </p:nvSpPr>
        <p:spPr bwMode="auto">
          <a:xfrm>
            <a:off x="539750" y="5876925"/>
            <a:ext cx="115888" cy="1158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5" name="Oval 37"/>
          <p:cNvSpPr>
            <a:spLocks noChangeAspect="1" noChangeArrowheads="1"/>
          </p:cNvSpPr>
          <p:nvPr/>
        </p:nvSpPr>
        <p:spPr bwMode="auto">
          <a:xfrm>
            <a:off x="2195513" y="6094413"/>
            <a:ext cx="115887" cy="1158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6" name="Oval 38"/>
          <p:cNvSpPr>
            <a:spLocks noChangeAspect="1" noChangeArrowheads="1"/>
          </p:cNvSpPr>
          <p:nvPr/>
        </p:nvSpPr>
        <p:spPr bwMode="auto">
          <a:xfrm>
            <a:off x="2771775" y="6381750"/>
            <a:ext cx="115888" cy="1158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7" name="Oval 39"/>
          <p:cNvSpPr>
            <a:spLocks noChangeAspect="1" noChangeArrowheads="1"/>
          </p:cNvSpPr>
          <p:nvPr/>
        </p:nvSpPr>
        <p:spPr bwMode="auto">
          <a:xfrm>
            <a:off x="395288" y="5157788"/>
            <a:ext cx="115887" cy="1158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8" name="Oval 40"/>
          <p:cNvSpPr>
            <a:spLocks noChangeAspect="1" noChangeArrowheads="1"/>
          </p:cNvSpPr>
          <p:nvPr/>
        </p:nvSpPr>
        <p:spPr bwMode="auto">
          <a:xfrm>
            <a:off x="898525" y="5518150"/>
            <a:ext cx="115888" cy="1158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9" name="Oval 41"/>
          <p:cNvSpPr>
            <a:spLocks noChangeAspect="1" noChangeArrowheads="1"/>
          </p:cNvSpPr>
          <p:nvPr/>
        </p:nvSpPr>
        <p:spPr bwMode="auto">
          <a:xfrm>
            <a:off x="900113" y="6381750"/>
            <a:ext cx="115887" cy="1158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0" name="Oval 42"/>
          <p:cNvSpPr>
            <a:spLocks noChangeAspect="1" noChangeArrowheads="1"/>
          </p:cNvSpPr>
          <p:nvPr/>
        </p:nvSpPr>
        <p:spPr bwMode="auto">
          <a:xfrm>
            <a:off x="754063" y="5734050"/>
            <a:ext cx="115887" cy="1158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331913" y="5949950"/>
            <a:ext cx="287337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1512888" y="6308725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50825" y="5373688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971550" y="5805488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2124075" y="5516563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684213" y="6021388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1763713" y="5876925"/>
            <a:ext cx="287337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971550" y="6381750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2555875" y="5661025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62" name="AutoShape 74"/>
          <p:cNvSpPr>
            <a:spLocks noChangeArrowheads="1"/>
          </p:cNvSpPr>
          <p:nvPr/>
        </p:nvSpPr>
        <p:spPr bwMode="auto">
          <a:xfrm>
            <a:off x="2555875" y="5949950"/>
            <a:ext cx="2232025" cy="576263"/>
          </a:xfrm>
          <a:prstGeom prst="wedgeRoundRectCallout">
            <a:avLst>
              <a:gd name="adj1" fmla="val 76602"/>
              <a:gd name="adj2" fmla="val -347519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/>
              <a:t>Пыль</a:t>
            </a:r>
          </a:p>
        </p:txBody>
      </p:sp>
      <p:sp>
        <p:nvSpPr>
          <p:cNvPr id="12363" name="AutoShape 75"/>
          <p:cNvSpPr>
            <a:spLocks noChangeArrowheads="1"/>
          </p:cNvSpPr>
          <p:nvPr/>
        </p:nvSpPr>
        <p:spPr bwMode="auto">
          <a:xfrm>
            <a:off x="5076825" y="188913"/>
            <a:ext cx="1655763" cy="503237"/>
          </a:xfrm>
          <a:prstGeom prst="wedgeRoundRectCallout">
            <a:avLst>
              <a:gd name="adj1" fmla="val 82981"/>
              <a:gd name="adj2" fmla="val 134856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/>
              <a:t>Воздух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47549E-6 C 0.00451 -0.01851 0.00902 -0.03724 0.0111 -0.05643 C 0.01284 -0.07124 0.01249 -0.09136 0.01822 -0.10523 C 0.02291 -0.11656 0.02933 -0.12697 0.03506 -0.13715 C 0.04374 -0.15241 0.04687 -0.15981 0.05902 -0.17091 C 0.06076 -0.17253 0.06961 -0.17438 0.07031 -0.17461 C 0.08385 -0.17878 0.09409 -0.18224 0.10833 -0.18386 C 0.12135 -0.18941 0.13558 -0.18941 0.14913 -0.19149 C 0.16041 -0.1908 0.17291 -0.19473 0.18298 -0.18779 C 0.18854 -0.18386 0.1894 -0.17554 0.19565 -0.17276 C 0.20138 -0.16467 0.20711 -0.16236 0.21406 -0.15773 C 0.22239 -0.15218 0.23836 -0.13645 0.24774 -0.13507 C 0.2552 -0.13391 0.26284 -0.13391 0.27031 -0.13322 C 0.28489 -0.12697 0.29878 -0.12466 0.31406 -0.12211 C 0.3217 -0.11957 0.32725 -0.12188 0.33367 -0.12767 C 0.34149 -0.14339 0.33854 -0.15426 0.35485 -0.15958 C 0.35624 -0.16074 0.35729 -0.16305 0.35902 -0.16328 C 0.36597 -0.16421 0.38055 -0.15865 0.38715 -0.15773 C 0.39513 -0.15426 0.39843 -0.15842 0.40277 -0.16698 C 0.40364 -0.17068 0.40468 -0.17461 0.40555 -0.17831 C 0.40607 -0.18016 0.40694 -0.18386 0.40694 -0.18386 C 0.40607 -0.20005 0.39982 -0.22572 0.41545 -0.23081 C 0.42031 -0.23405 0.42447 -0.23798 0.42951 -0.24029 C 0.43142 -0.24816 0.42951 -0.2581 0.42951 -0.26643 " pathEditMode="relative" ptsTypes="fffffffffffffffffffffffA">
                                      <p:cBhvr>
                                        <p:cTn id="19" dur="2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8.51064E-7 C 0.00295 -0.00277 0.0052 -0.0067 0.00833 -0.00948 C 0.01128 -0.01202 0.0151 -0.01295 0.01822 -0.01503 C 0.02187 -0.02012 0.02222 -0.02544 0.02378 -0.03191 C 0.0243 -0.04325 0.02413 -0.05458 0.02534 -0.06568 C 0.02621 -0.07354 0.04201 -0.08094 0.04774 -0.08256 C 0.04965 -0.08395 0.05156 -0.08534 0.05347 -0.08649 C 0.05624 -0.08788 0.06197 -0.09019 0.06197 -0.09019 C 0.06458 -0.09366 0.06857 -0.09944 0.0717 -0.10152 C 0.0835 -0.10939 0.07673 -0.10106 0.08437 -0.10893 C 0.0901 -0.11494 0.09288 -0.12095 0.09999 -0.12396 C 0.1026 -0.12627 0.10572 -0.1272 0.10833 -0.12951 C 0.1184 -0.13853 0.1059 -0.13344 0.11961 -0.13714 C 0.121 -0.1383 0.12222 -0.13991 0.12378 -0.14084 C 0.12517 -0.14176 0.1269 -0.14153 0.12812 -0.14269 C 0.12968 -0.14408 0.13055 -0.14708 0.13229 -0.14824 C 0.14097 -0.15333 0.15104 -0.15125 0.16041 -0.15217 C 0.17638 -0.15911 0.20763 -0.1561 0.22534 -0.14454 C 0.22777 -0.14292 0.22986 -0.14038 0.23229 -0.13899 C 0.23993 -0.13506 0.24965 -0.13298 0.25763 -0.12951 C 0.26284 -0.1228 0.26718 -0.12373 0.27308 -0.11841 C 0.28281 -0.10962 0.29374 -0.10453 0.30555 -0.10152 C 0.32135 -0.10453 0.31249 -0.10199 0.31961 -0.11633 C 0.31822 -0.13275 0.31562 -0.14917 0.31267 -0.16512 C 0.31302 -0.1709 0.31406 -0.19126 0.31545 -0.19889 C 0.31614 -0.20282 0.31822 -0.21022 0.31822 -0.21022 C 0.31683 -0.22201 0.31718 -0.22456 0.31111 -0.23265 C 0.30868 -0.23589 0.30416 -0.24214 0.30416 -0.24214 C 0.30364 -0.24399 0.30347 -0.24607 0.30277 -0.24769 C 0.30208 -0.2493 0.29999 -0.25162 0.29999 -0.25162 " pathEditMode="relative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5717E-6 C 0.00452 -0.00925 0.00625 -0.00856 -4.72222E-6 -0.01689 C -0.00052 -0.01943 -0.00138 -0.02197 -0.00138 -0.02452 C -0.00138 -0.04695 0.0066 -0.04232 0.01407 -0.05643 C 0.01962 -0.06707 0.01928 -0.06938 0.02952 -0.07331 C 0.03299 -0.08002 0.03664 -0.08627 0.0408 -0.09205 C 0.04306 -0.10107 0.04827 -0.10477 0.05348 -0.11078 C 0.06494 -0.12419 0.05747 -0.11957 0.06615 -0.12396 C 0.07084 -0.12997 0.07553 -0.13298 0.08178 -0.13506 C 0.08334 -0.142 0.08421 -0.14894 0.08594 -0.15565 C 0.08664 -0.16258 0.08594 -0.17045 0.08872 -0.17646 C 0.09271 -0.18479 0.10157 -0.19219 0.10851 -0.19519 C 0.11303 -0.19912 0.11632 -0.20514 0.12119 -0.20837 C 0.13021 -0.21462 0.1198 -0.20329 0.13247 -0.21578 C 0.13855 -0.22179 0.14375 -0.22803 0.1507 -0.23266 C 0.15313 -0.2426 0.15 -0.23497 0.15782 -0.24029 C 0.16389 -0.24445 0.16407 -0.25047 0.17049 -0.25324 C 0.179 -0.26133 0.18612 -0.25948 0.19723 -0.26087 C 0.20573 -0.26203 0.22257 -0.26457 0.22257 -0.26457 C 0.26823 -0.26318 0.30955 -0.2611 0.35487 -0.26272 C 0.36146 -0.2655 0.36389 -0.27313 0.37049 -0.2759 C 0.37327 -0.27845 0.37605 -0.28076 0.37882 -0.28331 C 0.38108 -0.28539 0.3823 -0.28909 0.38455 -0.29094 C 0.39046 -0.29579 0.39896 -0.29441 0.40573 -0.29649 C 0.4073 -0.30181 0.4125 -0.31615 0.41546 -0.32077 C 0.41771 -0.32424 0.42257 -0.33025 0.42257 -0.33025 C 0.42309 -0.3321 0.42327 -0.33418 0.42396 -0.3358 C 0.42466 -0.33742 0.42622 -0.33812 0.42674 -0.33973 C 0.42796 -0.3432 0.42952 -0.35084 0.42952 -0.35084 C 0.43299 -0.38784 0.42987 -0.42507 0.43525 -0.46161 C 0.43473 -0.46855 0.43525 -0.47549 0.43386 -0.4822 C 0.43282 -0.48659 0.42813 -0.49353 0.42813 -0.49353 C 0.43455 -0.50555 0.43247 -0.49931 0.42952 -0.52544 C 0.429 -0.52937 0.42761 -0.53284 0.42674 -0.53654 C 0.42622 -0.53839 0.42535 -0.54232 0.42535 -0.54232 C 0.42622 -0.58025 0.42622 -0.60708 0.43108 -0.64177 C 0.4316 -0.65056 0.43091 -0.65935 0.43247 -0.6679 C 0.43299 -0.67045 0.43542 -0.6716 0.43664 -0.67368 C 0.44028 -0.68039 0.44167 -0.68756 0.44514 -0.69427 C 0.44566 -0.69612 0.45035 -0.71254 0.4507 -0.713 C 0.45434 -0.72063 0.4698 -0.71971 0.47327 -0.7204 C 0.48768 -0.72294 0.50244 -0.72965 0.51684 -0.73358 C 0.52639 -0.7463 0.51476 -0.73196 0.52952 -0.74491 C 0.53316 -0.74815 0.53594 -0.75278 0.53941 -0.75625 C 0.54046 -0.76041 0.54046 -0.76342 0.54375 -0.7655 C 0.55504 -0.7729 0.5698 -0.77521 0.58178 -0.77683 C 0.58369 -0.77752 0.58559 -0.77775 0.58733 -0.77868 C 0.58889 -0.7796 0.58994 -0.78169 0.5915 -0.78238 C 0.59584 -0.784 0.62032 -0.78608 0.62119 -0.78608 C 0.62952 -0.79186 0.62466 -0.78909 0.63525 -0.79371 C 0.63664 -0.79441 0.63941 -0.79556 0.63941 -0.79556 " pathEditMode="relative" ptsTypes="ffffffffffffffffffffffffffffffffffffffffffffffffffA">
                                      <p:cBhvr>
                                        <p:cTn id="23" dur="5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7345E-6 C 0.00556 -0.01133 0.00903 -0.01087 0.01823 -0.01873 C 0.02431 -0.02382 0.02917 -0.0303 0.03525 -0.03562 C 0.03646 -0.03677 0.0382 -0.03654 0.03941 -0.03747 C 0.04236 -0.03955 0.04514 -0.04232 0.04792 -0.04487 C 0.06164 -0.05782 0.07049 -0.07609 0.08455 -0.08812 C 0.08872 -0.09644 0.09045 -0.10662 0.09723 -0.11263 C 0.10348 -0.11818 0.11216 -0.12119 0.11962 -0.12373 C 0.12223 -0.13321 0.1257 -0.13206 0.13229 -0.13506 C 0.13368 -0.13691 0.1349 -0.13923 0.13664 -0.14061 C 0.13924 -0.14246 0.14497 -0.14431 0.14497 -0.14431 C 0.14549 -0.14616 0.14549 -0.14871 0.14653 -0.15009 C 0.14757 -0.15148 0.14931 -0.15102 0.1507 -0.15194 C 0.15643 -0.15588 0.16146 -0.16027 0.16754 -0.16328 C 0.16927 -0.17045 0.17066 -0.17207 0.17604 -0.17438 C 0.17743 -0.17762 0.1783 -0.18132 0.18021 -0.18386 C 0.18125 -0.18525 0.18334 -0.18455 0.18455 -0.18571 C 0.19011 -0.19057 0.19167 -0.19404 0.19861 -0.19704 C 0.20868 -0.21948 0.19584 -0.19612 0.2099 -0.20814 C 0.21459 -0.21231 0.22032 -0.22271 0.22396 -0.22896 C 0.225 -0.23081 0.22535 -0.23335 0.22674 -0.23451 C 0.2283 -0.23589 0.23039 -0.23566 0.23229 -0.23636 C 0.23924 -0.24237 0.24306 -0.247 0.2507 -0.24954 C 0.25712 -0.25532 0.26441 -0.25509 0.27188 -0.25694 C 0.28438 -0.2648 0.2915 -0.27105 0.30417 -0.27382 C 0.33664 -0.28793 0.39271 -0.2877 0.42396 -0.28886 C 0.43056 -0.29071 0.43698 -0.29256 0.44358 -0.29441 C 0.44584 -0.29556 0.454 -0.29996 0.45625 -0.30204 C 0.46545 -0.31059 0.45591 -0.30551 0.46476 -0.30944 C 0.47275 -0.32054 0.48559 -0.32609 0.49427 -0.33765 C 0.49757 -0.35037 0.50122 -0.35454 0.50695 -0.36587 C 0.5092 -0.37026 0.51407 -0.37905 0.51407 -0.37905 C 0.5158 -0.39524 0.51754 -0.41143 0.51962 -0.42762 C 0.52014 -0.46277 0.52032 -0.49769 0.52118 -0.53284 C 0.52188 -0.56083 0.5316 -0.58511 0.53664 -0.6117 C 0.53889 -0.62396 0.54254 -0.63529 0.54497 -0.64732 C 0.54584 -0.65148 0.54601 -0.65911 0.54931 -0.66235 C 0.55139 -0.6642 0.55417 -0.66443 0.55625 -0.66605 C 0.55886 -0.66813 0.56094 -0.67114 0.56337 -0.67345 C 0.57327 -0.68201 0.58733 -0.68409 0.59861 -0.68664 C 0.60955 -0.69404 0.62118 -0.69797 0.63229 -0.70537 C 0.63802 -0.70907 0.64514 -0.70884 0.6507 -0.713 C 0.65643 -0.71739 0.66216 -0.72294 0.66754 -0.72803 C 0.67032 -0.73058 0.67414 -0.73011 0.67743 -0.73173 C 0.68664 -0.73613 0.69601 -0.7396 0.70556 -0.74283 C 0.72934 -0.75925 0.75868 -0.75671 0.78455 -0.75787 C 0.78872 -0.75902 0.79289 -0.7618 0.79723 -0.7618 C 0.81042 -0.7618 0.83664 -0.75972 0.83664 -0.75972 " pathEditMode="relative" ptsTypes="fffffffffffffffffffffffffffffffffffffffffffffffA">
                                      <p:cBhvr>
                                        <p:cTn id="25" dur="5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32 0.01295 C -0.28316 0.01087 -0.27743 0.00601 -0.27014 0.00185 C -0.26285 -0.00231 -0.26458 0.00277 -0.25608 -0.00393 C -0.24896 -0.00972 -0.24288 -0.01157 -0.23507 -0.01503 C -0.23142 -0.01966 -0.22847 -0.02243 -0.22379 -0.02452 C -0.22205 -0.02752 -0.21927 -0.03377 -0.21667 -0.03562 C -0.21007 -0.04047 -0.20295 -0.04094 -0.19705 -0.04695 C -0.19045 -0.05389 -0.18542 -0.06383 -0.17726 -0.06753 C -0.17309 -0.07308 -0.16875 -0.07863 -0.16458 -0.08441 C -0.16215 -0.08765 -0.16059 -0.09228 -0.15747 -0.0939 C -0.14983 -0.09783 -0.14462 -0.10407 -0.13785 -0.10893 C -0.12986 -0.11471 -0.12431 -0.12304 -0.11667 -0.12951 C -0.10729 -0.13784 -0.0882 -0.14223 -0.07726 -0.14454 C -0.06736 -0.14894 -0.07153 -0.14709 -0.06458 -0.15009 C -0.0632 -0.15079 -0.06042 -0.15194 -0.06042 -0.15171 C -0.05538 -0.15657 -0.0507 -0.16073 -0.04479 -0.16328 C -0.04236 -0.16559 -0.04045 -0.16883 -0.03785 -0.17091 C -0.03299 -0.17484 -0.02309 -0.17577 -0.01806 -0.17646 C -0.00538 -0.17808 0.01649 -0.17923 0.0283 -0.18016 C 0.0467 -0.1871 0.0658 -0.18525 0.08472 -0.18779 C 0.08663 -0.18848 0.08854 -0.18848 0.09028 -0.18964 C 0.09149 -0.19033 0.09201 -0.19288 0.09323 -0.19334 C 0.10451 -0.19843 0.12222 -0.20028 0.13403 -0.20259 C 0.14288 -0.20421 0.14236 -0.20467 0.15087 -0.20837 C 0.15851 -0.21184 0.17396 -0.213 0.18194 -0.21392 C 0.19288 -0.21762 0.20434 -0.21809 0.21562 -0.21947 C 0.22882 -0.2315 0.20885 -0.21439 0.22691 -0.22526 C 0.23003 -0.22711 0.23264 -0.23011 0.23542 -0.23266 C 0.2368 -0.23381 0.23958 -0.23659 0.23958 -0.23636 C 0.24167 -0.24515 0.23837 -0.24445 0.24097 -0.25139 " pathEditMode="relative" rAng="0" ptsTypes="fffffffffffffffffffffffffffffA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3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2858E-6 C 0.00694 -0.00254 0.01423 -0.00786 0.02118 -0.00948 C 0.04305 -0.01457 0.06527 -0.0185 0.08732 -0.02266 C 0.09947 -0.02798 0.11024 -0.03746 0.12256 -0.04139 C 0.13333 -0.05111 0.14808 -0.05226 0.16058 -0.05642 C 0.16979 -0.05943 0.17847 -0.06568 0.18732 -0.06961 C 0.18819 -0.07146 0.18871 -0.074 0.1901 -0.07516 C 0.19218 -0.07678 0.19479 -0.07631 0.19722 -0.07701 C 0.20468 -0.07909 0.21232 -0.0821 0.21979 -0.08464 C 0.22256 -0.08556 0.22534 -0.08718 0.22812 -0.08834 C 0.22951 -0.08903 0.23246 -0.09019 0.23246 -0.09019 C 0.2618 -0.11632 0.30902 -0.10985 0.3394 -0.11077 C 0.35364 -0.11679 0.37343 -0.1154 0.38732 -0.11632 C 0.41423 -0.1228 0.37413 -0.11378 0.44079 -0.12025 C 0.45034 -0.12118 0.45954 -0.12557 0.46909 -0.12766 C 0.4776 -0.13136 0.48541 -0.13205 0.49444 -0.13321 C 0.50399 -0.13806 0.51249 -0.14685 0.52256 -0.15009 C 0.5276 -0.15726 0.53489 -0.16142 0.5394 -0.16905 C 0.54357 -0.17622 0.54114 -0.179 0.54791 -0.182 C 0.55329 -0.18963 0.55694 -0.19889 0.56336 -0.20467 C 0.56666 -0.21762 0.56406 -0.21299 0.56909 -0.2197 C 0.571 -0.2271 0.57152 -0.23473 0.57326 -0.24213 C 0.57413 -0.24583 0.57326 -0.25231 0.57604 -0.25346 C 0.57743 -0.25416 0.57881 -0.25462 0.5802 -0.25531 C 0.58402 -0.26896 0.57899 -0.25023 0.58315 -0.2722 C 0.58385 -0.2759 0.58593 -0.2833 0.58593 -0.2833 C 0.58454 -0.29232 0.58263 -0.30087 0.5802 -0.30966 C 0.5776 -0.33395 0.57795 -0.35846 0.57604 -0.38274 C 0.5743 -0.40471 0.57118 -0.42645 0.56909 -0.44842 C 0.56961 -0.466 0.56874 -0.48381 0.57048 -0.50115 C 0.57048 -0.50115 0.58211 -0.51295 0.58315 -0.5141 C 0.58784 -0.51919 0.59409 -0.52127 0.59861 -0.52729 C 0.60694 -0.53839 0.61805 -0.54486 0.62951 -0.54787 C 0.64305 -0.56013 0.6585 -0.56059 0.67465 -0.5629 C 0.69218 -0.57076 0.71024 -0.57123 0.72812 -0.57608 C 0.73975 -0.57469 0.74374 -0.57608 0.75208 -0.56868 C 0.75295 -0.56614 0.75329 -0.5629 0.75486 -0.56105 C 0.75642 -0.55943 0.75885 -0.56013 0.76058 -0.5592 C 0.77048 -0.55365 0.78263 -0.54417 0.79149 -0.53862 " pathEditMode="relative" ptsTypes="ffffffffffffffffffffffffffffffffffffffA">
                                      <p:cBhvr>
                                        <p:cTn id="29" dur="5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948 C 0.01371 -0.01248 0.02708 -0.02081 0.03958 -0.02821 C 0.05173 -0.03538 0.0467 -0.037 0.06215 -0.03954 C 0.07604 -0.04556 0.08871 -0.05342 0.10156 -0.06198 C 0.10503 -0.06429 0.10937 -0.06452 0.11284 -0.06568 C 0.11961 -0.06799 0.12569 -0.07146 0.13263 -0.07331 C 0.14079 -0.07978 0.14722 -0.08903 0.15503 -0.09574 C 0.1592 -0.09944 0.16961 -0.10314 0.17343 -0.10522 C 0.17847 -0.11193 0.18368 -0.1154 0.19027 -0.1184 C 0.20104 -0.12881 0.21284 -0.13297 0.22552 -0.13714 C 0.23559 -0.14593 0.24392 -0.14847 0.25503 -0.15217 C 0.26128 -0.15425 0.26718 -0.15749 0.27343 -0.15957 C 0.28871 -0.16975 0.30451 -0.17252 0.32135 -0.1746 C 0.33819 -0.18015 0.35607 -0.18223 0.37343 -0.18408 C 0.40833 -0.19334 0.44895 -0.16489 0.47899 -0.19149 C 0.48489 -0.20259 0.48472 -0.216 0.49027 -0.2271 C 0.4927 -0.23728 0.49444 -0.25023 0.49878 -0.25902 C 0.50034 -0.26919 0.50329 -0.27636 0.50868 -0.28353 C 0.51059 -0.29093 0.51423 -0.29602 0.51423 -0.30411 " pathEditMode="relative" rAng="0" ptsTypes="ffffffffffffffffffA">
                                      <p:cBhvr>
                                        <p:cTn id="31" dur="2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1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74561E-6 C 0.00225 -0.00255 0.00434 -0.00579 0.00694 -0.00764 C 0.01406 -0.01296 0.01666 -0.01134 0.02257 -0.01874 C 0.02691 -0.03654 0.02257 -0.02452 0.0309 -0.03747 C 0.03611 -0.04556 0.03107 -0.0421 0.03802 -0.0451 C 0.03993 -0.05273 0.04219 -0.05551 0.04791 -0.05852 C 0.04982 -0.06268 0.06146 -0.08488 0.06614 -0.08627 C 0.0717 -0.08835 0.08298 -0.08997 0.08298 -0.08974 C 0.08871 -0.09529 0.09566 -0.09436 0.10139 -0.09945 C 0.10278 -0.10061 0.10712 -0.10269 0.10555 -0.10315 C 0.10191 -0.10408 0.09809 -0.10199 0.09427 -0.1013 C 0.09288 -0.09945 0.09184 -0.09714 0.0901 -0.09598 C 0.0835 -0.0902 0.07951 -0.09159 0.08732 -0.0939 C 0.0901 -0.09482 0.09305 -0.09506 0.09583 -0.09598 C 0.10173 -0.09829 0.10503 -0.10153 0.11128 -0.10315 C 0.11666 -0.10824 0.12153 -0.10893 0.12812 -0.11078 C 0.13559 -0.11749 0.146 -0.11703 0.15486 -0.12003 C 0.16215 -0.1353 0.15208 -0.11703 0.16337 -0.12766 C 0.16528 -0.12951 0.1658 -0.13298 0.16753 -0.13506 C 0.16996 -0.1383 0.17291 -0.13923 0.17604 -0.14085 C 0.17882 -0.14455 0.18073 -0.15102 0.18455 -0.15195 C 0.20121 -0.15634 0.21684 -0.16559 0.23385 -0.16906 C 0.24427 -0.17346 0.25486 -0.17507 0.26614 -0.17669 C 0.29965 -0.18733 0.37691 -0.17415 0.41684 -0.17253 C 0.43455 -0.17346 0.46146 -0.1686 0.47604 -0.18941 C 0.4809 -0.19658 0.48455 -0.20445 0.48871 -0.21208 C 0.49184 -0.21786 0.50139 -0.22526 0.50139 -0.22503 C 0.50521 -0.24052 0.4967 -0.23867 0.4901 -0.24769 C 0.48489 -0.25463 0.48785 -0.25255 0.4816 -0.25509 C 0.47673 -0.2618 0.47118 -0.26735 0.46614 -0.27406 C 0.46059 -0.28123 0.45868 -0.29788 0.45625 -0.30782 C 0.45798 -0.34159 0.45937 -0.37836 0.46198 -0.41097 C 0.46232 -0.41698 0.46614 -0.42207 0.46753 -0.42785 C 0.46805 -0.4297 0.46892 -0.4334 0.46892 -0.43317 C 0.47083 -0.45884 0.47153 -0.47827 0.47031 -0.50463 C 0.47205 -0.53146 0.47413 -0.54765 0.48594 -0.56846 C 0.4901 -0.57586 0.49236 -0.58303 0.49722 -0.58904 C 0.50173 -0.60801 0.49705 -0.62443 0.49271 -0.64177 C 0.49097 -0.6605 0.49062 -0.66189 0.49844 -0.67554 C 0.50295 -0.68317 0.49913 -0.68016 0.50555 -0.68294 C 0.50955 -0.68779 0.51962 -0.69126 0.52535 -0.69427 C 0.52812 -0.69566 0.53385 -0.69797 0.53385 -0.69774 C 0.55 -0.71231 0.57309 -0.70907 0.59149 -0.71115 C 0.61475 -0.72133 0.64062 -0.72063 0.66475 -0.72225 C 0.66962 -0.7241 0.67569 -0.7248 0.68021 -0.72803 C 0.68785 -0.73358 0.69323 -0.7396 0.70139 -0.74307 C 0.71094 -0.75556 0.70607 -0.75255 0.71406 -0.75602 C 0.72222 -0.76689 0.71805 -0.76411 0.72535 -0.76735 C 0.75798 -0.76619 0.77986 -0.76296 0.80989 -0.75995 C 0.81823 -0.75717 0.82569 -0.75209 0.83385 -0.74862 C 0.84496 -0.7389 0.86493 -0.73543 0.87743 -0.73543 " pathEditMode="relative" rAng="0" ptsTypes="ffffffffffffffffffffffffffffffffffffffffffffffffffA">
                                      <p:cBhvr>
                                        <p:cTn id="33" dur="5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-38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0204E-6 C 0.0092 0.00254 0.01632 -0.00162 0.02535 -0.00393 C 0.02986 -0.00995 0.0349 -0.01619 0.0408 -0.01896 C 0.04358 -0.02035 0.04931 -0.02266 0.04931 -0.02266 C 0.0559 -0.03145 0.06441 -0.03192 0.07326 -0.03585 C 0.07604 -0.037 0.0816 -0.03955 0.0816 -0.03955 C 0.08767 -0.04741 0.09306 -0.04857 0.10139 -0.05273 C 0.10417 -0.05412 0.10972 -0.05643 0.10972 -0.05643 C 0.11476 -0.06267 0.11146 -0.05967 0.12101 -0.06383 C 0.1224 -0.06452 0.12535 -0.06568 0.12535 -0.06568 C 0.12969 -0.07192 0.13316 -0.07493 0.13941 -0.07701 C 0.14618 -0.08603 0.15573 -0.08996 0.16476 -0.0939 C 0.18247 -0.10176 0.20122 -0.11032 0.21962 -0.11448 C 0.22413 -0.12095 0.2283 -0.12072 0.23507 -0.12211 C 0.24462 -0.12997 0.24705 -0.13067 0.25625 -0.13529 C 0.33021 -0.13136 0.40365 -0.13668 0.47743 -0.13899 C 0.48785 -0.14177 0.49826 -0.1457 0.50833 -0.15009 C 0.50937 -0.15148 0.51007 -0.1531 0.51128 -0.15402 C 0.5125 -0.15495 0.51441 -0.15449 0.51545 -0.15587 C 0.51788 -0.15911 0.52101 -0.16698 0.52101 -0.16698 C 0.52292 -0.17761 0.52917 -0.18432 0.53368 -0.19334 C 0.53628 -0.20768 0.53698 -0.22526 0.54497 -0.23659 C 0.54392 -0.24861 0.5441 -0.25347 0.53941 -0.26272 C 0.53611 -0.27613 0.53837 -0.27081 0.53368 -0.2796 C 0.52847 -0.30111 0.53351 -0.32401 0.52812 -0.34528 C 0.52552 -0.37026 0.52639 -0.39547 0.52951 -0.42044 C 0.52778 -0.43964 0.52743 -0.44126 0.51823 -0.45421 C 0.51615 -0.4623 0.51319 -0.46878 0.51128 -0.47664 C 0.51181 -0.48543 0.51163 -0.49422 0.51267 -0.50301 C 0.51389 -0.51318 0.5191 -0.5222 0.5224 -0.53099 C 0.52361 -0.53423 0.52413 -0.54001 0.52674 -0.54232 C 0.53021 -0.5451 0.53819 -0.54672 0.54219 -0.54787 C 0.5474 -0.55157 0.5526 -0.55227 0.55764 -0.5555 C 0.5592 -0.55643 0.56042 -0.55828 0.56198 -0.55921 C 0.56337 -0.56013 0.57187 -0.5636 0.57465 -0.56476 C 0.57604 -0.56545 0.57882 -0.56661 0.57882 -0.56661 C 0.58507 -0.57262 0.60122 -0.5784 0.60833 -0.58164 C 0.61042 -0.58256 0.61198 -0.58464 0.61406 -0.58557 C 0.62517 -0.59066 0.63663 -0.59505 0.64774 -0.6006 C 0.65729 -0.61263 0.68958 -0.61679 0.70139 -0.61933 C 0.7099 -0.62303 0.71771 -0.62535 0.72674 -0.62674 C 0.73507 -0.63044 0.74253 -0.63645 0.75069 -0.63992 C 0.75538 -0.64408 0.7566 -0.64871 0.76198 -0.65125 C 0.76979 -0.66166 0.77847 -0.66559 0.78872 -0.66998 C 0.78958 -0.67183 0.79149 -0.67553 0.79149 -0.67553 " pathEditMode="relative" ptsTypes="ffffffffffffffffffffffffffffffffffffffffffffA">
                                      <p:cBhvr>
                                        <p:cTn id="35" dur="3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61425E-6 C 0.01928 -0.00324 0.03907 -0.00648 0.05782 -0.01296 C 0.06997 -0.01712 0.08073 -0.02337 0.09306 -0.02614 C 0.10087 -0.02961 0.10903 -0.02961 0.11702 -0.03192 C 0.13368 -0.04302 0.1533 -0.05412 0.17188 -0.05806 C 0.18316 -0.06384 0.19393 -0.07262 0.20573 -0.07679 C 0.22934 -0.08534 0.20209 -0.07332 0.2198 -0.08049 C 0.22118 -0.08095 0.22257 -0.08164 0.22396 -0.08257 C 0.22553 -0.08349 0.22657 -0.08558 0.22813 -0.08627 C 0.23195 -0.08789 0.24914 -0.08974 0.2507 -0.08997 C 0.27171 -0.09367 0.28473 -0.09598 0.30712 -0.09737 C 0.31042 -0.09899 0.31355 -0.10223 0.31702 -0.10315 C 0.32431 -0.10523 0.33195 -0.10523 0.33941 -0.10685 C 0.39723 -0.10431 0.42414 -0.10038 0.47605 -0.105 C 0.48178 -0.10732 0.48143 -0.10755 0.48872 -0.1087 C 0.49809 -0.11009 0.51702 -0.1124 0.51702 -0.1124 C 0.52396 -0.12212 0.53125 -0.12374 0.5408 -0.12744 C 0.54671 -0.12975 0.55226 -0.13484 0.55782 -0.13692 C 0.56216 -0.13854 0.58334 -0.14039 0.58455 -0.14062 C 0.59046 -0.14247 0.59271 -0.14617 0.59862 -0.14802 C 0.60348 -0.15264 0.6066 -0.15264 0.6099 -0.15935 C 0.61146 -0.16837 0.61268 -0.17138 0.61841 -0.17623 C 0.61893 -0.17808 0.61875 -0.18063 0.6198 -0.18201 C 0.62084 -0.1834 0.62275 -0.18294 0.62396 -0.18386 C 0.62691 -0.18595 0.62969 -0.18872 0.63247 -0.19127 C 0.63386 -0.19242 0.63664 -0.19497 0.63664 -0.19497 C 0.63872 -0.20329 0.6408 -0.20907 0.6408 -0.21763 " pathEditMode="relative" ptsTypes="ffffffffffffffffffffffffffA">
                                      <p:cBhvr>
                                        <p:cTn id="37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17946E-6 C 0.00747 -0.00323 0.00833 -0.01225 0.01545 -0.01872 C 0.02222 -0.02474 0.0276 -0.02959 0.03524 -0.03376 C 0.0467 -0.04902 0.05868 -0.06637 0.07465 -0.07307 C 0.07882 -0.07862 0.0816 -0.08209 0.08733 -0.0844 C 0.09115 -0.09967 0.08542 -0.0814 0.09288 -0.09181 C 0.09392 -0.09319 0.09288 -0.09666 0.09427 -0.09759 C 0.09965 -0.10082 0.11129 -0.10314 0.11129 -0.10314 C 0.11962 -0.10869 0.11476 -0.10591 0.12535 -0.11054 C 0.12674 -0.11123 0.12951 -0.11239 0.12951 -0.11239 C 0.14323 -0.13181 0.20243 -0.12187 0.20417 -0.12187 C 0.22135 -0.12742 0.23646 -0.12811 0.25486 -0.12927 C 0.27969 -0.13528 0.30504 -0.13459 0.32951 -0.14245 C 0.34063 -0.14615 0.34931 -0.15494 0.36059 -0.15749 C 0.36563 -0.1598 0.37604 -0.16304 0.37604 -0.16304 C 0.37934 -0.17182 0.38177 -0.17437 0.38872 -0.17807 C 0.39149 -0.17946 0.39722 -0.182 0.39722 -0.182 C 0.39774 -0.18385 0.39757 -0.18639 0.39861 -0.18755 C 0.40347 -0.19287 0.41215 -0.19403 0.41823 -0.19703 C 0.4224 -0.20235 0.4276 -0.20397 0.43229 -0.20813 C 0.43281 -0.20998 0.43281 -0.21253 0.43385 -0.21391 C 0.43507 -0.21553 0.44462 -0.22039 0.44653 -0.22132 C 0.45104 -0.22525 0.4526 -0.23149 0.45764 -0.2345 C 0.46042 -0.23612 0.46354 -0.23635 0.46615 -0.2382 C 0.46701 -0.23889 0.46806 -0.23935 0.46892 -0.24005 " pathEditMode="relative" ptsTypes="ffffffffffffffffffffffffA">
                                      <p:cBhvr>
                                        <p:cTn id="39" dur="5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1.12858E-6 C 0.00886 -0.0037 0.00955 -0.01642 0.01563 -0.02451 C 0.02084 -0.03145 0.02622 -0.03538 0.03247 -0.03954 C 0.03698 -0.04255 0.03889 -0.04671 0.04376 -0.0488 C 0.04705 -0.0555 0.05209 -0.05851 0.05782 -0.06198 C 0.0606 -0.0636 0.06633 -0.06568 0.06633 -0.06568 C 0.07431 -0.07262 0.08386 -0.07585 0.09306 -0.07886 C 0.10383 -0.08834 0.11285 -0.09967 0.12535 -0.10522 C 0.13351 -0.11586 0.14202 -0.11818 0.15226 -0.12396 C 0.16198 -0.12951 0.17275 -0.13853 0.18317 -0.14084 C 0.19671 -0.14385 0.21042 -0.1457 0.22396 -0.14824 C 0.23091 -0.15125 0.23785 -0.1524 0.24514 -0.15402 C 0.25122 -0.15795 0.25712 -0.15865 0.26355 -0.16142 C 0.29775 -0.16027 0.3224 -0.1568 0.35365 -0.16697 C 0.35504 -0.17437 0.35608 -0.17923 0.35921 -0.18571 C 0.36251 -0.19912 0.36025 -0.1938 0.36494 -0.20259 C 0.36702 -0.21438 0.36337 -0.2234 0.3606 -0.2345 C 0.36112 -0.24584 0.36094 -0.25717 0.36198 -0.26827 C 0.36251 -0.27336 0.36494 -0.2833 0.36494 -0.2833 C 0.36598 -0.29972 0.36459 -0.30527 0.37049 -0.31707 C 0.37379 -0.33071 0.37448 -0.33649 0.38317 -0.34528 C 0.38664 -0.35939 0.38195 -0.34297 0.38733 -0.35476 C 0.39167 -0.36424 0.38924 -0.36841 0.39584 -0.37719 C 0.39758 -0.38436 0.39758 -0.39315 0.40001 -0.39963 C 0.40139 -0.40333 0.404 -0.40564 0.40573 -0.40911 C 0.4099 -0.43686 0.43299 -0.44357 0.44376 -0.46531 C 0.44827 -0.47456 0.45174 -0.48358 0.45504 -0.49352 C 0.45626 -0.49722 0.45695 -0.50115 0.45782 -0.50485 C 0.45834 -0.5067 0.45921 -0.5104 0.45921 -0.5104 C 0.46216 -0.53908 0.45556 -0.59597 0.48594 -0.60615 C 0.49445 -0.61725 0.48976 -0.61424 0.49862 -0.61725 C 0.50504 -0.62581 0.51372 -0.63691 0.52258 -0.63991 C 0.54202 -0.67854 0.6316 -0.66212 0.63803 -0.66235 C 0.68837 -0.66119 0.7165 -0.66119 0.75921 -0.6531 C 0.76511 -0.65032 0.77188 -0.6487 0.77761 -0.64547 C 0.78629 -0.64061 0.79393 -0.63251 0.80296 -0.62858 C 0.80834 -0.62141 0.81198 -0.61378 0.81841 -0.608 C 0.81928 -0.60615 0.81997 -0.60384 0.82119 -0.60222 C 0.8224 -0.6006 0.82431 -0.60014 0.82535 -0.59852 C 0.82622 -0.5969 0.82605 -0.59459 0.82692 -0.59297 C 0.82761 -0.59158 0.82883 -0.59042 0.82969 -0.58927 " pathEditMode="relative" ptsTypes="ffffffffffffffffffffffffffffffffffffffffA">
                                      <p:cBhvr>
                                        <p:cTn id="41" dur="5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0287E-7 C 0.00729 -0.00324 0.00816 -0.00763 0.01268 -0.01688 C 0.01597 -0.02359 0.02066 -0.02891 0.02396 -0.03561 C 0.02709 -0.04186 0.02847 -0.04718 0.03247 -0.0525 C 0.03247 -0.0525 0.03663 -0.07678 0.03802 -0.07863 C 0.04427 -0.08696 0.05 -0.0969 0.05643 -0.10499 C 0.06077 -0.11633 0.05799 -0.11008 0.06476 -0.12373 C 0.06702 -0.12812 0.07327 -0.13506 0.07327 -0.13506 C 0.07674 -0.1487 0.07396 -0.14339 0.08038 -0.15194 C 0.08386 -0.16559 0.07882 -0.1487 0.08594 -0.16304 C 0.08681 -0.16466 0.08663 -0.16697 0.08733 -0.16882 C 0.09132 -0.17969 0.09497 -0.1901 0.10139 -0.19866 C 0.10504 -0.21415 0.09948 -0.19611 0.10712 -0.20629 C 0.11528 -0.21716 0.11007 -0.22086 0.12257 -0.22502 C 0.12448 -0.22687 0.12604 -0.22895 0.12813 -0.23057 C 0.12952 -0.2315 0.13125 -0.2315 0.13247 -0.23265 C 0.13854 -0.2382 0.13438 -0.2382 0.1408 -0.24191 C 0.14636 -0.24514 0.15417 -0.24607 0.1592 -0.25139 C 0.16337 -0.25578 0.16632 -0.26203 0.17049 -0.26642 C 0.18976 -0.28608 0.20851 -0.28723 0.23229 -0.28885 C 0.25278 -0.29186 0.27344 -0.28978 0.29306 -0.2981 C 0.30243 -0.30782 0.31389 -0.30573 0.32535 -0.30759 C 0.33004 -0.30967 0.33247 -0.31314 0.33663 -0.31707 C 0.34167 -0.32817 0.34636 -0.33927 0.3507 -0.35083 C 0.35278 -0.36818 0.35747 -0.38413 0.3592 -0.40148 C 0.36025 -0.41142 0.36111 -0.42137 0.36198 -0.43131 C 0.36216 -0.43339 0.36216 -0.43571 0.36337 -0.43709 C 0.36667 -0.44056 0.37118 -0.44149 0.37466 -0.4445 C 0.37552 -0.44635 0.37604 -0.44889 0.37743 -0.45028 C 0.38229 -0.45536 0.38177 -0.44912 0.38177 -0.45398 " pathEditMode="relative" ptsTypes="fffffffffffffffffffffffffffffA">
                                      <p:cBhvr>
                                        <p:cTn id="43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32655E-6 C 0.00607 -0.00161 0.01059 -0.00232 0.01545 -0.00763 C 0.01701 -0.00924 0.01805 -0.01156 0.01979 -0.01318 C 0.021 -0.01433 0.02257 -0.0141 0.02395 -0.01503 C 0.02847 -0.0178 0.03107 -0.02289 0.03385 -0.02821 C 0.03819 -0.04555 0.03107 -0.01965 0.03941 -0.03954 C 0.04027 -0.04162 0.0401 -0.04463 0.0408 -0.04694 C 0.04149 -0.04879 0.0427 -0.05064 0.04357 -0.05249 C 0.04566 -0.06244 0.04861 -0.06914 0.05625 -0.07331 C 0.06076 -0.07886 0.06597 -0.07816 0.07187 -0.08071 C 0.08125 -0.08418 0.08906 -0.09088 0.09861 -0.09366 C 0.10364 -0.09828 0.10833 -0.10245 0.11406 -0.10499 C 0.121 -0.1147 0.13177 -0.1228 0.1408 -0.12927 C 0.14514 -0.13251 0.14878 -0.13714 0.15347 -0.13899 C 0.15555 -0.13968 0.16111 -0.1413 0.16336 -0.14245 C 0.17552 -0.15032 0.16527 -0.14685 0.17743 -0.14986 C 0.18333 -0.15517 0.18906 -0.15587 0.19583 -0.15749 C 0.20225 -0.16327 0.20781 -0.17483 0.21545 -0.1783 C 0.22639 -0.1827 0.23784 -0.19102 0.2493 -0.19333 C 0.29479 -0.20235 0.34132 -0.19611 0.38732 -0.1968 C 0.40104 -0.19935 0.41284 -0.20282 0.42673 -0.2042 C 0.43975 -0.21091 0.43402 -0.2086 0.44357 -0.21183 C 0.44739 -0.21669 0.45139 -0.21715 0.45625 -0.21924 C 0.45989 -0.2264 0.46562 -0.23011 0.47187 -0.23242 C 0.48402 -0.24514 0.49548 -0.25508 0.50989 -0.26248 C 0.51389 -0.26942 0.51909 -0.27497 0.52118 -0.28307 C 0.52014 -0.29393 0.51927 -0.30342 0.51684 -0.31313 C 0.51458 -0.33117 0.51632 -0.34504 0.52118 -0.36193 C 0.51632 -0.36609 0.51389 -0.37141 0.50989 -0.37719 C 0.50868 -0.38714 0.50729 -0.39962 0.50416 -0.40911 C 0.50208 -0.41535 0.49722 -0.42761 0.49722 -0.42761 C 0.49583 -0.43848 0.4934 -0.44888 0.49149 -0.45975 C 0.48941 -0.49352 0.48923 -0.52682 0.49722 -0.55897 C 0.49791 -0.5622 0.50347 -0.58233 0.50416 -0.58325 C 0.50972 -0.59019 0.51336 -0.59967 0.51823 -0.60776 C 0.521 -0.61239 0.52222 -0.61887 0.52534 -0.62303 C 0.5283 -0.62696 0.53194 -0.62627 0.53524 -0.62858 C 0.54722 -0.63621 0.55486 -0.63714 0.56753 -0.64153 C 0.57222 -0.64338 0.57708 -0.64523 0.58177 -0.64708 C 0.58455 -0.64847 0.5901 -0.65078 0.5901 -0.65078 C 0.60607 -0.66535 0.62187 -0.66604 0.6408 -0.66951 C 0.64809 -0.67622 0.65451 -0.67876 0.66198 -0.68455 C 0.6677 -0.69356 0.67222 -0.70328 0.67465 -0.71461 C 0.67586 -0.72016 0.67517 -0.72664 0.67743 -0.73149 C 0.67951 -0.73589 0.68316 -0.73912 0.68593 -0.74282 C 0.68802 -0.7456 0.69444 -0.74653 0.69444 -0.74653 C 0.7059 -0.7567 0.72239 -0.75809 0.73246 -0.77081 C 0.73385 -0.77636 0.73663 -0.78029 0.73663 -0.78584 " pathEditMode="relative" ptsTypes="fffffffffffffffffffffffffffffffffffffffffffffffA">
                                      <p:cBhvr>
                                        <p:cTn id="45" dur="5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6337E-6 C 0.00261 -0.01642 0.00556 -0.03191 0.01129 -0.04695 C 0.01372 -0.0666 0.01667 -0.08302 0.00434 -0.09944 C 0.00157 -0.10893 0.00104 -0.11818 -0.00139 -0.12766 C -0.00347 -0.15078 -0.00833 -0.19796 0.00573 -0.21785 C 0.0092 -0.23196 0.01476 -0.24283 0.02257 -0.25347 C 0.02709 -0.25971 0.03073 -0.27405 0.03663 -0.2796 C 0.04011 -0.28284 0.0441 -0.28469 0.04792 -0.28723 C 0.05782 -0.29394 0.08056 -0.29209 0.09028 -0.29278 C 0.10868 -0.29625 0.12483 -0.29903 0.14375 -0.30018 C 0.16163 -0.30342 0.179 -0.3062 0.19723 -0.30781 C 0.21927 -0.3136 0.24254 -0.31337 0.26493 -0.31707 C 0.27448 -0.32053 0.28316 -0.32308 0.29306 -0.3247 C 0.30087 -0.32724 0.30938 -0.32886 0.31702 -0.3321 C 0.32275 -0.34019 0.32865 -0.34089 0.33663 -0.34343 C 0.34861 -0.35361 0.3599 -0.36563 0.37188 -0.37535 C 0.37535 -0.38228 0.37934 -0.38945 0.38455 -0.39408 C 0.39115 -0.41235 0.38299 -0.39454 0.39167 -0.40356 C 0.40104 -0.41327 0.38785 -0.4061 0.39861 -0.41096 C 0.40504 -0.41905 0.40573 -0.4135 0.40851 -0.42599 C 0.40938 -0.42969 0.41042 -0.43362 0.41129 -0.43732 C 0.41181 -0.43917 0.41268 -0.44288 0.41268 -0.44288 C 0.41111 -0.45374 0.41233 -0.44958 0.4099 -0.45606 " pathEditMode="relative" ptsTypes="ffffffffffffffffffffffA">
                                      <p:cBhvr>
                                        <p:cTn id="47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5.20814E-6 C 0.00208 -0.01134 0.00815 -0.02429 0.01683 -0.02822 C 0.0217 -0.03816 0.03211 -0.04233 0.04079 -0.0451 C 0.04513 -0.04857 0.05711 -0.05852 0.0618 -0.06013 C 0.06944 -0.06268 0.0769 -0.06245 0.08437 -0.06569 C 0.09166 -0.08511 0.08159 -0.06198 0.09288 -0.07702 C 0.09808 -0.08396 0.09548 -0.08951 0.10555 -0.0939 C 0.11301 -0.10384 0.1085 -0.09737 0.11822 -0.11448 C 0.11909 -0.1161 0.12117 -0.11541 0.12239 -0.11633 C 0.1394 -0.12882 0.12795 -0.12327 0.13801 -0.12766 C 0.15225 -0.14663 0.17256 -0.15704 0.1901 -0.17068 C 0.19183 -0.17438 0.19409 -0.17993 0.19704 -0.18201 C 0.19965 -0.18386 0.20555 -0.18571 0.20555 -0.18571 C 0.2111 -0.19311 0.21597 -0.20051 0.22239 -0.2063 C 0.22638 -0.2167 0.2276 -0.21323 0.23367 -0.22133 C 0.23732 -0.23636 0.24235 -0.23844 0.25208 -0.24399 C 0.25399 -0.24515 0.2559 -0.24607 0.25763 -0.24769 C 0.2592 -0.24931 0.26006 -0.25209 0.2618 -0.25324 C 0.27065 -0.25902 0.2993 -0.25995 0.30833 -0.26087 C 0.31562 -0.26411 0.32343 -0.26643 0.3309 -0.26828 C 0.33558 -0.27244 0.3401 -0.27267 0.34496 -0.27591 C 0.3651 -0.29001 0.38871 -0.28863 0.4111 -0.29071 C 0.42343 -0.29186 0.43437 -0.2951 0.44635 -0.29834 C 0.44774 -0.2995 0.44913 -0.30112 0.45069 -0.30204 C 0.45208 -0.30297 0.45364 -0.30297 0.45485 -0.30389 C 0.45815 -0.30667 0.4618 -0.31152 0.46475 -0.31522 C 0.4776 -0.35893 0.46631 -0.31754 0.46892 -0.4334 C 0.46926 -0.44843 0.47135 -0.4637 0.47308 -0.4785 C 0.47534 -0.497 0.47864 -0.51388 0.48871 -0.52729 C 0.49183 -0.53955 0.496 -0.55227 0.50138 -0.56291 C 0.50225 -0.56661 0.50329 -0.57054 0.50416 -0.57424 C 0.50468 -0.57609 0.50555 -0.57979 0.50555 -0.57979 C 0.50676 -0.58927 0.5085 -0.59899 0.5111 -0.60801 C 0.51319 -0.61564 0.51822 -0.63044 0.51822 -0.63044 C 0.51961 -0.64802 0.51979 -0.65241 0.53229 -0.65657 C 0.53593 -0.66004 0.5401 -0.66397 0.54357 -0.66791 C 0.55069 -0.67623 0.55416 -0.68456 0.56336 -0.68849 C 0.56805 -0.69496 0.57239 -0.6989 0.57881 -0.70167 C 0.58715 -0.70907 0.59531 -0.71277 0.60277 -0.72225 C 0.60503 -0.7315 0.60815 -0.73775 0.61406 -0.74307 C 0.61909 -0.75324 0.61406 -0.74492 0.62378 -0.75417 C 0.62985 -0.75995 0.63315 -0.76666 0.64079 -0.7692 C 0.64392 -0.77359 0.6467 -0.77706 0.64913 -0.78238 C 0.65069 -0.78585 0.65069 -0.79117 0.65347 -0.79371 C 0.65642 -0.79626 0.66006 -0.79741 0.66336 -0.79927 C 0.66874 -0.80643 0.67551 -0.81522 0.6802 -0.82355 C 0.68472 -0.83164 0.68489 -0.83742 0.6901 -0.84436 C 0.69097 -0.84806 0.69201 -0.85176 0.69288 -0.85546 C 0.69357 -0.85801 0.69652 -0.85824 0.69843 -0.85939 C 0.70694 -0.86402 0.71649 -0.86564 0.72534 -0.86865 C 0.7486 -0.87628 0.74392 -0.87281 0.78576 -0.87443 C 0.80503 -0.87373 0.8243 -0.8735 0.84357 -0.87235 C 0.85989 -0.87142 0.87638 -0.8668 0.89288 -0.8668 " pathEditMode="relative" ptsTypes="ffffffffffffffffffffffffffffffffffffffffffffffffffffA">
                                      <p:cBhvr>
                                        <p:cTn id="49" dur="5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65 0.06476 C -0.3224 0.03932 -0.32917 0.06337 -0.32309 0.04788 C -0.32171 0.04441 -0.32205 0.03978 -0.32014 0.03654 C -0.3191 0.03469 -0.31719 0.03423 -0.31598 0.03284 C -0.31355 0.03007 -0.31059 0.02729 -0.30886 0.02359 C -0.30434 0.01434 -0.3 0.00555 -0.2948 -0.00277 C -0.29011 -0.01017 -0.28507 -0.02197 -0.27796 -0.0252 C -0.26667 -0.04879 -0.28421 -0.01387 -0.27084 -0.03469 C -0.2691 -0.03746 -0.26841 -0.04116 -0.26667 -0.04417 C -0.26511 -0.04694 -0.26302 -0.04903 -0.26112 -0.05157 C -0.25921 -0.0592 -0.25591 -0.0673 -0.25261 -0.074 C -0.25018 -0.08395 -0.24757 -0.08927 -0.2441 -0.09852 C -0.24306 -0.10545 -0.24167 -0.11494 -0.23855 -0.12095 C -0.23195 -0.13367 -0.20712 -0.13922 -0.19618 -0.14153 C -0.19011 -0.14454 -0.18438 -0.14593 -0.17796 -0.14731 C -0.16268 -0.15402 -0.14566 -0.15333 -0.13004 -0.15841 C -0.12552 -0.16466 -0.1191 -0.16697 -0.1132 -0.1716 C -0.11198 -0.17414 -0.11059 -0.17715 -0.10886 -0.17923 C -0.10105 -0.18802 -0.10556 -0.17807 -0.09914 -0.18663 C -0.0974 -0.18894 -0.09671 -0.19241 -0.09497 -0.19426 C -0.09237 -0.19634 -0.08646 -0.19796 -0.08646 -0.19773 C -0.07431 -0.21346 -0.04914 -0.20976 -0.03421 -0.21114 C -0.00261 -0.22155 0.03836 -0.21369 0.06579 -0.21299 C 0.09062 -0.21716 0.11527 -0.22109 0.14027 -0.22409 C 0.15625 -0.22826 0.171 -0.23705 0.1868 -0.24283 C 0.18941 -0.24375 0.19253 -0.24398 0.19513 -0.24491 C 0.19809 -0.24583 0.20104 -0.24745 0.20364 -0.24861 C 0.20659 -0.24977 0.21215 -0.25231 0.21215 -0.25208 C 0.22118 -0.26457 0.21597 -0.2604 0.2276 -0.26549 C 0.23333 -0.26804 0.24305 -0.27867 0.24305 -0.27844 C 0.24843 -0.28931 0.24392 -0.28122 0.2559 -0.29371 C 0.26371 -0.3018 0.26927 -0.30943 0.27552 -0.31984 C 0.27673 -0.32631 0.27812 -0.33233 0.27986 -0.33857 C 0.27829 -0.34435 0.27691 -0.3499 0.27552 -0.35545 C 0.26927 -0.40495 0.27552 -0.35129 0.27552 -0.47941 C 0.27552 -0.5037 0.275 -0.53029 0.26406 -0.55064 C 0.2625 -0.56406 0.26024 -0.57493 0.25451 -0.58626 C 0.25277 -0.59528 0.25121 -0.60337 0.25017 -0.61262 C 0.25138 -0.62997 0.24982 -0.64061 0.26267 -0.64639 C 0.27239 -0.65888 0.27204 -0.65541 0.28385 -0.66142 C 0.28993 -0.67206 0.29201 -0.67067 0.30208 -0.67252 C 0.32708 -0.67183 0.35208 -0.67183 0.37691 -0.67067 C 0.38767 -0.67021 0.39843 -0.6635 0.40937 -0.66142 C 0.4184 -0.66281 0.42708 -0.66466 0.43611 -0.66697 C 0.44132 -0.67113 0.44566 -0.67368 0.45156 -0.67645 C 0.45885 -0.6857 0.47031 -0.6864 0.47986 -0.6894 C 0.48541 -0.69727 0.49409 -0.69357 0.4993 -0.70074 " pathEditMode="relative" rAng="0" ptsTypes="ffffffffffffffffffffffffffffffffffffffffffffffA">
                                      <p:cBhvr>
                                        <p:cTn id="51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" y="-38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3.08973E-6 C 0.00312 -0.01318 -0.00139 0.00116 0.00574 -0.00948 C 0.01442 -0.02266 0.00799 -0.02081 0.02119 -0.02636 C 0.02431 -0.03284 0.02969 -0.037 0.03525 -0.03954 C 0.04063 -0.04671 0.04671 -0.0518 0.05348 -0.05643 C 0.0566 -0.06776 0.05261 -0.05666 0.05921 -0.06568 C 0.06407 -0.07238 0.06494 -0.0777 0.07188 -0.08071 C 0.07449 -0.08441 0.07796 -0.08649 0.08039 -0.09019 C 0.08681 -0.09967 0.08247 -0.09782 0.08733 -0.10707 C 0.08837 -0.10916 0.09028 -0.11054 0.0915 -0.11263 C 0.0941 -0.11679 0.09653 -0.12118 0.09862 -0.12581 C 0.09966 -0.12835 0.10261 -0.13691 0.10574 -0.13899 C 0.10747 -0.14015 0.10955 -0.13991 0.11129 -0.14084 C 0.1132 -0.14177 0.11494 -0.14338 0.11685 -0.14454 C 0.11876 -0.14824 0.11928 -0.15448 0.12258 -0.15587 C 0.12761 -0.15819 0.13091 -0.15911 0.13525 -0.16512 C 0.13664 -0.16697 0.13768 -0.16952 0.13942 -0.1709 C 0.14202 -0.17275 0.14792 -0.17461 0.14792 -0.17461 C 0.15209 -0.19149 0.17049 -0.19449 0.18178 -0.19889 C 0.18612 -0.20051 0.19445 -0.20467 0.19445 -0.20467 C 0.2099 -0.21855 0.22657 -0.21993 0.24515 -0.22155 C 0.24653 -0.22201 0.25903 -0.22433 0.26337 -0.2271 C 0.2849 -0.24052 0.27344 -0.23612 0.28594 -0.24028 C 0.29011 -0.24861 0.29046 -0.25717 0.29306 -0.26642 C 0.29358 -0.27405 0.29376 -0.28168 0.29445 -0.28908 C 0.29515 -0.29579 0.29879 -0.30134 0.30001 -0.30782 C 0.3014 -0.31498 0.30174 -0.32123 0.30278 -0.3284 C 0.304 -0.33695 0.30851 -0.34597 0.30851 -0.35476 " pathEditMode="relative" ptsTypes="fffffffffffffffffffffffffffA">
                                      <p:cBhvr>
                                        <p:cTn id="53" dur="5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53469E-6 C 0.00556 -0.00486 0.01129 -0.00995 0.01685 -0.01481 C 0.0224 -0.01989 0.02674 -0.02683 0.03247 -0.03169 C 0.03751 -0.04233 0.0323 -0.034 0.04219 -0.04117 C 0.04827 -0.04556 0.05226 -0.0532 0.05921 -0.0562 C 0.0632 -0.06152 0.06772 -0.06592 0.07188 -0.07147 C 0.07518 -0.08465 0.07015 -0.06892 0.07883 -0.08049 C 0.07987 -0.0821 0.07935 -0.08465 0.08022 -0.08627 C 0.08126 -0.08858 0.08317 -0.0902 0.08456 -0.09182 C 0.08803 -0.10153 0.0941 -0.10592 0.1014 -0.11055 C 0.10365 -0.11448 0.10678 -0.11749 0.10851 -0.12211 C 0.10938 -0.1242 0.10921 -0.1272 0.1099 -0.12928 C 0.11233 -0.13715 0.11633 -0.14339 0.1198 -0.1501 C 0.13195 -0.17438 0.11563 -0.14432 0.12397 -0.16305 C 0.12935 -0.17531 0.13473 -0.18826 0.14219 -0.19889 C 0.14636 -0.2137 0.14029 -0.1945 0.14792 -0.21 C 0.14879 -0.21161 0.14827 -0.21439 0.14931 -0.21578 C 0.1566 -0.22549 0.17049 -0.22803 0.18022 -0.23058 C 0.18785 -0.23752 0.19688 -0.23867 0.20556 -0.24191 C 0.20851 -0.24284 0.2139 -0.24561 0.2139 -0.24561 C 0.22397 -0.25463 0.2191 -0.25209 0.22796 -0.25509 C 0.23421 -0.26018 0.23785 -0.26087 0.24515 -0.26249 C 0.25417 -0.26642 0.2639 -0.26689 0.27327 -0.26827 C 0.27518 -0.26897 0.27709 -0.26897 0.27883 -0.27012 C 0.28004 -0.27082 0.28056 -0.27313 0.28178 -0.27383 C 0.28351 -0.27498 0.2856 -0.27498 0.28733 -0.27568 C 0.28976 -0.27683 0.29219 -0.27776 0.29445 -0.27938 C 0.30886 -0.29001 0.29688 -0.28516 0.30851 -0.28886 C 0.31598 -0.29556 0.32362 -0.30111 0.33108 -0.30759 C 0.33265 -0.30898 0.33473 -0.30875 0.33664 -0.30944 C 0.3415 -0.31129 0.35383 -0.318 0.35487 -0.31892 C 0.36216 -0.32517 0.36754 -0.33326 0.37466 -0.33951 C 0.37761 -0.34737 0.37831 -0.34991 0.38456 -0.35269 C 0.39115 -0.35847 0.39636 -0.36564 0.40279 -0.37142 C 0.40608 -0.38506 0.40626 -0.37882 0.40417 -0.39015 C 0.40973 -0.39709 0.40851 -0.39408 0.40851 -0.41074 C 0.40851 -0.4822 0.40956 -0.46763 0.40556 -0.50648 C 0.40678 -0.54418 0.40938 -0.58141 0.41129 -0.61911 C 0.41164 -0.62512 0.41251 -0.63923 0.41546 -0.64524 C 0.42535 -0.66582 0.43629 -0.67022 0.45209 -0.67901 C 0.46303 -0.68525 0.47414 -0.69334 0.48577 -0.69589 C 0.5099 -0.70653 0.54792 -0.70583 0.57327 -0.70722 C 0.59358 -0.71624 0.63872 -0.70953 0.65209 -0.70907 C 0.67622 -0.70514 0.70174 -0.70375 0.72535 -0.69589 C 0.73143 -0.69381 0.72831 -0.69381 0.73525 -0.69034 C 0.75904 -0.67831 0.73959 -0.68872 0.75348 -0.68294 C 0.76546 -0.67808 0.77622 -0.67068 0.78872 -0.6679 C 0.80018 -0.66282 0.78629 -0.66999 0.79584 -0.66212 C 0.80018 -0.65865 0.80539 -0.65796 0.8099 -0.65472 C 0.82466 -0.64408 0.80799 -0.65264 0.8198 -0.64709 C 0.82327 -0.64015 0.82831 -0.63784 0.83247 -0.63229 " pathEditMode="relative" ptsTypes="ffffffffffffffffffffffffffffffffffffffffffffffffffA">
                                      <p:cBhvr>
                                        <p:cTn id="55" dur="3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19796E-6 C 0.00538 -0.01063 0.0099 -0.0215 0.0184 -0.02821 C 0.02413 -0.0326 0.03073 -0.03376 0.03663 -0.03769 C 0.03958 -0.03977 0.04618 -0.04694 0.04792 -0.04879 C 0.04878 -0.05064 0.04948 -0.05295 0.05069 -0.05457 C 0.0533 -0.05758 0.0592 -0.06197 0.0592 -0.06197 C 0.06181 -0.07539 0.06788 -0.08117 0.07743 -0.08626 C 0.08785 -0.10013 0.10243 -0.10568 0.11267 -0.12025 C 0.11476 -0.12835 0.12187 -0.13066 0.12674 -0.13713 C 0.12986 -0.1413 0.13802 -0.15355 0.14236 -0.15587 C 0.14896 -0.15957 0.15781 -0.16211 0.16476 -0.16512 C 0.17153 -0.17367 0.16597 -0.16836 0.18316 -0.1709 C 0.19861 -0.17321 0.21198 -0.17529 0.22812 -0.17645 C 0.23767 -0.17899 0.24687 -0.18339 0.25642 -0.1857 C 0.26528 -0.18801 0.27309 -0.18963 0.28177 -0.19333 C 0.28542 -0.19495 0.28924 -0.19588 0.29306 -0.19703 C 0.2974 -0.19842 0.30573 -0.20258 0.30573 -0.20258 C 0.30972 -0.20836 0.32257 -0.21021 0.32257 -0.21021 C 0.32569 -0.21299 0.32934 -0.21923 0.33247 -0.22155 C 0.33507 -0.2234 0.3408 -0.22525 0.3408 -0.22525 C 0.34184 -0.2264 0.34253 -0.22802 0.34375 -0.22895 C 0.34497 -0.22987 0.34687 -0.22941 0.34792 -0.2308 C 0.35104 -0.23496 0.35035 -0.23935 0.35208 -0.24398 C 0.35434 -0.24999 0.35799 -0.25346 0.36198 -0.25716 C 0.36528 -0.27011 0.36267 -0.26549 0.36771 -0.27219 C 0.37118 -0.28607 0.36632 -0.2678 0.37187 -0.28515 C 0.37517 -0.29555 0.37691 -0.30665 0.38038 -0.31706 C 0.38108 -0.31891 0.38073 -0.32145 0.38177 -0.32284 C 0.38281 -0.32423 0.38455 -0.324 0.38594 -0.32469 C 0.38924 -0.33764 0.38785 -0.33209 0.3901 -0.34157 C 0.39115 -0.34574 0.39583 -0.35268 0.39583 -0.35268 C 0.39792 -0.36146 0.39913 -0.36794 0.40278 -0.37534 C 0.40556 -0.39407 0.41337 -0.41419 0.41979 -0.43154 C 0.42743 -0.47363 0.42344 -0.44842 0.42118 -0.54046 C 0.42083 -0.55434 0.41875 -0.56683 0.41545 -0.57978 C 0.41406 -0.58533 0.41128 -0.59666 0.41128 -0.59666 C 0.41319 -0.6302 0.41701 -0.65194 0.43802 -0.67182 C 0.43976 -0.67506 0.44219 -0.67761 0.44375 -0.68108 C 0.44722 -0.68871 0.44566 -0.69033 0.45208 -0.69611 C 0.45417 -0.70443 0.46128 -0.71392 0.46615 -0.72062 C 0.46875 -0.72987 0.46632 -0.72571 0.47604 -0.72987 C 0.47743 -0.73057 0.47899 -0.73103 0.48038 -0.73172 C 0.48177 -0.73242 0.48455 -0.73357 0.48455 -0.73357 C 0.49444 -0.74305 0.50712 -0.73935 0.5184 -0.7375 C 0.52118 -0.73612 0.52413 -0.73565 0.52674 -0.73357 C 0.52795 -0.73265 0.52847 -0.73057 0.52969 -0.72987 C 0.53229 -0.72825 0.53802 -0.72617 0.53802 -0.72617 C 0.54184 -0.71854 0.54844 -0.71577 0.55503 -0.71299 C 0.56076 -0.7079 0.56667 -0.70767 0.57326 -0.70559 C 0.57708 -0.70027 0.58108 -0.69981 0.58594 -0.69611 C 0.59167 -0.69171 0.59497 -0.6857 0.60139 -0.68293 C 0.6092 -0.67298 0.61771 -0.66327 0.62812 -0.65864 C 0.63003 -0.6561 0.6316 -0.65286 0.63385 -0.65101 C 0.64253 -0.64384 0.63385 -0.65934 0.64653 -0.64176 C 0.65191 -0.63436 0.64896 -0.63737 0.65503 -0.63228 C 0.65885 -0.62465 0.66493 -0.62071 0.6691 -0.61355 C 0.67292 -0.60684 0.67587 -0.59736 0.68038 -0.59111 C 0.6849 -0.58487 0.68924 -0.57747 0.69306 -0.57053 C 0.69757 -0.5622 0.70017 -0.55295 0.70573 -0.54602 C 0.70885 -0.5333 0.70712 -0.53815 0.7099 -0.53098 " pathEditMode="relative" ptsTypes="fffffffffffffffffffffffffffffffffffffffffffffffffffffffffffA">
                                      <p:cBhvr>
                                        <p:cTn id="57" dur="5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7345E-6 C 0.00121 -0.00833 0.00121 -0.01318 0.00573 -0.01873 C 0.00729 -0.02729 0.00712 -0.03076 0.01267 -0.03562 C 0.01736 -0.0451 0.01996 -0.04463 0.02673 -0.05065 C 0.03368 -0.06383 0.0243 -0.0488 0.03663 -0.05805 C 0.03906 -0.0599 0.04027 -0.06337 0.04236 -0.06568 C 0.04843 -0.07216 0.0559 -0.07932 0.06337 -0.08256 C 0.06718 -0.08742 0.07378 -0.09343 0.07882 -0.09574 C 0.0835 -0.10476 0.08993 -0.10638 0.09583 -0.11263 C 0.1092 -0.12673 0.09913 -0.12142 0.1085 -0.12558 C 0.10902 -0.12743 0.10868 -0.12997 0.10989 -0.13136 C 0.11093 -0.13275 0.11267 -0.13228 0.11406 -0.13321 C 0.12378 -0.13945 0.13402 -0.142 0.14375 -0.14824 C 0.15156 -0.15865 0.16406 -0.15911 0.17465 -0.16142 C 0.17604 -0.16212 0.17743 -0.16235 0.17882 -0.16327 C 0.18038 -0.1642 0.18159 -0.16628 0.18316 -0.16698 C 0.18837 -0.16952 0.19462 -0.17021 0.2 -0.17253 C 0.20538 -0.18016 0.20139 -0.17599 0.21406 -0.18016 C 0.22257 -0.18293 0.2309 -0.18663 0.23941 -0.18941 C 0.24791 -0.19727 0.25902 -0.19565 0.26892 -0.19889 C 0.30156 -0.20953 0.33576 -0.20675 0.36909 -0.21022 C 0.38437 -0.21693 0.39913 -0.21809 0.41545 -0.21947 C 0.43333 -0.2271 0.44583 -0.24954 0.46337 -0.25879 C 0.46527 -0.26133 0.46684 -0.26457 0.46892 -0.26642 C 0.47135 -0.2685 0.47743 -0.27012 0.47743 -0.27012 C 0.47899 -0.27821 0.48021 -0.28654 0.48455 -0.29278 C 0.48871 -0.31591 0.496 -0.32424 0.50555 -0.34343 C 0.51007 -0.35222 0.50798 -0.34713 0.51128 -0.36031 C 0.51163 -0.36216 0.51267 -0.36586 0.51267 -0.36586 C 0.51371 -0.37789 0.51458 -0.38483 0.51701 -0.39593 C 0.51753 -0.429 0.51823 -0.4623 0.51823 -0.49537 C 0.51823 -0.53145 0.51944 -0.51688 0.51545 -0.53284 C 0.51406 -0.53839 0.51128 -0.54972 0.51128 -0.54972 C 0.51163 -0.56013 0.50798 -0.58927 0.51701 -0.60037 C 0.52031 -0.61818 0.5158 -0.59968 0.52118 -0.6117 C 0.52673 -0.62442 0.52534 -0.6272 0.53507 -0.63599 C 0.5375 -0.6457 0.54375 -0.65356 0.54791 -0.66235 C 0.54948 -0.66582 0.55034 -0.66998 0.55191 -0.67345 C 0.55607 -0.68224 0.5658 -0.68779 0.57326 -0.69033 C 0.58246 -0.69889 0.57361 -0.69241 0.59305 -0.69241 C 0.59722 -0.69241 0.60156 -0.69357 0.60573 -0.69426 C 0.61406 -0.69704 0.621 -0.70167 0.62968 -0.70352 C 0.64149 -0.70883 0.64913 -0.70814 0.66337 -0.7093 C 0.68281 -0.71346 0.65937 -0.7093 0.69305 -0.7093 C 0.70034 -0.7093 0.70833 -0.71253 0.71545 -0.71485 C 0.72534 -0.72317 0.71284 -0.71369 0.72812 -0.7204 C 0.73229 -0.72225 0.73663 -0.72826 0.7408 -0.72988 C 0.74444 -0.73127 0.74826 -0.73104 0.75208 -0.73173 C 0.7651 -0.73751 0.77517 -0.74746 0.78871 -0.75046 C 0.80191 -0.74931 0.81059 -0.74699 0.82257 -0.74306 C 0.82899 -0.73705 0.83646 -0.73497 0.84375 -0.73173 C 0.84896 -0.72942 0.8526 -0.72456 0.85781 -0.72225 C 0.86788 -0.70883 0.85642 -0.72248 0.86614 -0.71485 C 0.86736 -0.71392 0.86909 -0.71115 0.86909 -0.71115 " pathEditMode="relative" ptsTypes="fffffffffffffffffffffffffffffffffffffffffffffffffffffA">
                                      <p:cBhvr>
                                        <p:cTn id="5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8575E-6 C 0.00382 -0.00531 0.00799 -0.0111 0.01129 -0.01688 C 0.01337 -0.02035 0.01493 -0.02451 0.01684 -0.02821 C 0.01771 -0.03006 0.01962 -0.03376 0.01962 -0.03376 C 0.02414 -0.05296 0.04011 -0.06128 0.05348 -0.06568 C 0.05886 -0.07076 0.06545 -0.07423 0.0717 -0.07701 C 0.07223 -0.07886 0.07223 -0.08117 0.07327 -0.08256 C 0.075 -0.08487 0.08455 -0.08903 0.08733 -0.09019 C 0.09688 -0.10291 0.09236 -0.09828 0.1 -0.10522 C 0.10261 -0.11887 0.1092 -0.12974 0.11962 -0.13321 C 0.12344 -0.13575 0.12865 -0.13621 0.13091 -0.14084 C 0.13177 -0.14269 0.1323 -0.14523 0.13368 -0.14639 C 0.13525 -0.14778 0.1375 -0.14754 0.13941 -0.14824 C 0.14167 -0.15148 0.1441 -0.15448 0.14636 -0.15772 C 0.1474 -0.15934 0.14792 -0.16188 0.14931 -0.16327 C 0.1665 -0.17923 0.14827 -0.15703 0.16059 -0.1709 C 0.16216 -0.17252 0.16355 -0.17437 0.16476 -0.17645 C 0.1658 -0.17807 0.16632 -0.18062 0.16754 -0.182 C 0.17032 -0.18524 0.17848 -0.19102 0.1816 -0.19519 C 0.18368 -0.19796 0.18525 -0.20189 0.18733 -0.20467 C 0.19045 -0.21716 0.20035 -0.23196 0.20973 -0.23658 C 0.21337 -0.24121 0.22396 -0.24398 0.22396 -0.24398 C 0.24618 -0.26364 0.21007 -0.23057 0.23091 -0.25346 C 0.23316 -0.25601 0.25556 -0.26248 0.25903 -0.26272 C 0.28386 -0.26387 0.30886 -0.26387 0.33368 -0.26457 C 0.34219 -0.26572 0.35052 -0.26711 0.35903 -0.26827 C 0.36111 -0.2685 0.36285 -0.27104 0.36476 -0.2722 C 0.36754 -0.27358 0.37327 -0.2759 0.37327 -0.2759 C 0.38299 -0.28445 0.39427 -0.28908 0.40556 -0.29278 C 0.41007 -0.29694 0.41441 -0.29787 0.41962 -0.30018 C 0.42761 -0.31151 0.43716 -0.31637 0.44775 -0.32099 C 0.45139 -0.32562 0.46198 -0.3284 0.46198 -0.3284 C 0.46736 -0.33302 0.47101 -0.33418 0.47743 -0.33603 C 0.48299 -0.34088 0.48733 -0.34828 0.49289 -0.35291 C 0.4941 -0.35383 0.49584 -0.35383 0.49705 -0.35476 C 0.5 -0.35684 0.50278 -0.35962 0.50556 -0.36216 C 0.50695 -0.36332 0.50973 -0.36586 0.50973 -0.36586 C 0.5132 -0.37257 0.51598 -0.3728 0.52101 -0.37719 C 0.52327 -0.38136 0.52535 -0.38482 0.52813 -0.38852 " pathEditMode="relative" rAng="0" ptsTypes="ffffffffffffffffffffffffffffffffffffffA">
                                      <p:cBhvr>
                                        <p:cTn id="61" dur="5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281E-7 C 0.00868 -0.00485 0.01893 -0.01572 0.02257 -0.02821 C 0.02465 -0.03515 0.02674 -0.04417 0.02952 -0.05064 C 0.0316 -0.0555 0.03559 -0.05897 0.03802 -0.06383 C 0.04097 -0.08371 0.03663 -0.06568 0.04358 -0.07701 C 0.04497 -0.07909 0.04514 -0.0821 0.04636 -0.08441 C 0.04705 -0.08603 0.04827 -0.08695 0.04931 -0.08834 C 0.04983 -0.09088 0.04965 -0.09366 0.0507 -0.09574 C 0.05243 -0.09944 0.05764 -0.10522 0.05764 -0.10522 C 0.05938 -0.11447 0.06424 -0.12072 0.06754 -0.12951 C 0.06927 -0.1339 0.06927 -0.14061 0.0717 -0.14454 C 0.07274 -0.14616 0.07465 -0.14569 0.07604 -0.14639 C 0.08073 -0.15518 0.08195 -0.16327 0.09011 -0.16697 C 0.09184 -0.17275 0.09393 -0.18154 0.09722 -0.18593 C 0.09948 -0.18894 0.10295 -0.18917 0.10556 -0.19148 C 0.10886 -0.20444 0.12066 -0.2123 0.12952 -0.21762 C 0.13247 -0.21947 0.13524 -0.22132 0.13802 -0.2234 C 0.13941 -0.22456 0.14063 -0.22617 0.14219 -0.2271 C 0.14688 -0.23034 0.15243 -0.23103 0.15764 -0.23265 C 0.16684 -0.23566 0.17535 -0.24098 0.1842 -0.24398 C 0.24514 -0.24074 0.30695 -0.24722 0.36754 -0.24953 C 0.38212 -0.25161 0.3967 -0.25439 0.41129 -0.25716 C 0.42049 -0.26063 0.43021 -0.26272 0.43924 -0.26642 C 0.44757 -0.26965 0.45191 -0.27405 0.46042 -0.2759 C 0.4658 -0.28122 0.4684 -0.28839 0.47465 -0.29093 C 0.48038 -0.29625 0.48438 -0.30296 0.49149 -0.30596 C 0.49688 -0.31336 0.50191 -0.32076 0.50833 -0.32655 C 0.51077 -0.33487 0.51163 -0.34343 0.51528 -0.35083 C 0.51736 -0.36216 0.51615 -0.35638 0.51945 -0.36979 C 0.52014 -0.37164 0.52101 -0.37534 0.52101 -0.37534 C 0.52136 -0.38159 0.52188 -0.38783 0.5224 -0.39408 C 0.52309 -0.39824 0.52656 -0.40541 0.52656 -0.40541 " pathEditMode="relative" ptsTypes="fffffffffffffffffffffffffffffffA">
                                      <p:cBhvr>
                                        <p:cTn id="63" dur="2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1425E-6 C 0.00764 -0.00949 0.01059 -0.0229 0.01701 -0.03377 C 0.01858 -0.04649 0.02292 -0.05528 0.02535 -0.06754 C 0.02813 -0.08188 0.02778 -0.08627 0.03385 -0.0976 C 0.03976 -0.12119 0.04063 -0.14201 0.04931 -0.16513 C 0.04983 -0.16883 0.05104 -0.18225 0.05365 -0.18572 C 0.05469 -0.1871 0.05642 -0.18687 0.05781 -0.18757 C 0.06163 -0.19774 0.06389 -0.20029 0.07188 -0.20445 C 0.08177 -0.22272 0.09444 -0.22249 0.1099 -0.22526 C 0.12413 -0.22781 0.13837 -0.23359 0.15226 -0.23821 C 0.15504 -0.23914 0.15764 -0.24191 0.16059 -0.24214 C 0.1724 -0.2433 0.18403 -0.2433 0.19583 -0.24399 C 0.21441 -0.24654 0.23247 -0.25093 0.25069 -0.25695 C 0.2592 -0.26458 0.25052 -0.25787 0.26059 -0.26273 C 0.26962 -0.26712 0.27813 -0.27452 0.28733 -0.27776 C 0.29288 -0.27961 0.29879 -0.28007 0.30434 -0.28146 C 0.31111 -0.28817 0.3184 -0.29187 0.32674 -0.29464 C 0.3309 -0.30227 0.3342 -0.30875 0.34097 -0.31152 C 0.35191 -0.32124 0.33976 -0.30875 0.34653 -0.32078 C 0.35 -0.32679 0.35399 -0.33211 0.35781 -0.33766 C 0.36007 -0.3409 0.36493 -0.34714 0.36493 -0.34714 C 0.3684 -0.35639 0.37205 -0.36425 0.3776 -0.37142 C 0.38073 -0.38437 0.38299 -0.38992 0.39028 -0.39964 C 0.39462 -0.40542 0.39583 -0.41282 0.40295 -0.41282 " pathEditMode="relative" ptsTypes="fffffffffffffffffffffffA">
                                      <p:cBhvr>
                                        <p:cTn id="65" dur="1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2239E-6 C 0.0033 -0.00624 0.00781 -0.01156 0.00972 -0.01873 C 0.01215 -0.02798 0.01424 -0.03677 0.01823 -0.04509 C 0.0191 -0.0703 0.01892 -0.09089 0.02396 -0.11448 C 0.02639 -0.13991 0.03247 -0.16535 0.04635 -0.18386 C 0.04931 -0.19588 0.0566 -0.20559 0.06198 -0.21577 C 0.06562 -0.23057 0.06007 -0.21323 0.06753 -0.2234 C 0.06858 -0.22479 0.06806 -0.22756 0.06892 -0.22895 C 0.07222 -0.23404 0.07917 -0.23682 0.08299 -0.24028 C 0.08472 -0.24167 0.08542 -0.24468 0.08733 -0.24583 C 0.08993 -0.24745 0.09288 -0.24699 0.09566 -0.24769 C 0.0967 -0.24884 0.0974 -0.25046 0.09861 -0.25139 C 0.09983 -0.25231 0.10174 -0.25185 0.10278 -0.25324 C 0.11007 -0.26318 0.09601 -0.25624 0.10972 -0.26087 C 0.11389 -0.26619 0.11858 -0.26596 0.12396 -0.26827 C 0.12847 -0.27451 0.13108 -0.2796 0.13663 -0.2833 C 0.14323 -0.28769 0.15208 -0.28769 0.15903 -0.28885 C 0.17187 -0.29093 0.18403 -0.29324 0.19705 -0.29463 C 0.20538 -0.29741 0.21389 -0.29972 0.2224 -0.30203 C 0.23351 -0.31151 0.24306 -0.31336 0.25625 -0.31522 C 0.26493 -0.31799 0.27326 -0.324 0.2816 -0.3284 C 0.29497 -0.34551 0.27812 -0.32562 0.2901 -0.3358 C 0.29774 -0.34227 0.30243 -0.34991 0.31128 -0.35268 C 0.31493 -0.35777 0.3191 -0.35892 0.32396 -0.36216 C 0.33073 -0.37118 0.34514 -0.37511 0.35486 -0.37719 C 0.36111 -0.37997 0.36701 -0.38205 0.37326 -0.3846 C 0.37604 -0.38575 0.3816 -0.3883 0.3816 -0.3883 C 0.39271 -0.39824 0.40538 -0.39755 0.41823 -0.39963 C 0.42465 -0.4024 0.43125 -0.40379 0.43802 -0.40518 C 0.45625 -0.42252 0.475 -0.42645 0.49705 -0.42969 C 0.50035 -0.43085 0.50486 -0.43339 0.50833 -0.43339 " pathEditMode="relative" ptsTypes="ffffffffffffffffffffffffffffffA">
                                      <p:cBhvr>
                                        <p:cTn id="67" dur="2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8363E-6 C 0.00851 -0.02035 0.0184 -0.04348 0.0309 -0.06013 C 0.03455 -0.07285 0.03663 -0.0851 0.0408 -0.09759 C 0.04288 -0.10384 0.04149 -0.10453 0.04514 -0.11078 C 0.04774 -0.11494 0.05417 -0.12303 0.05781 -0.12766 C 0.0592 -0.12951 0.06198 -0.13321 0.06198 -0.13321 C 0.06545 -0.14778 0.06563 -0.15263 0.07743 -0.15587 C 0.08854 -0.16628 0.08351 -0.1635 0.09149 -0.16697 C 0.10052 -0.179 0.09983 -0.17738 0.1099 -0.18386 C 0.11545 -0.19149 0.12118 -0.19912 0.12674 -0.20652 C 0.12917 -0.20976 0.13142 -0.21253 0.13385 -0.21577 C 0.13524 -0.21762 0.13802 -0.22155 0.13802 -0.22155 C 0.1401 -0.23288 0.13854 -0.23288 0.14653 -0.23843 C 0.15104 -0.25023 0.15503 -0.25971 0.16337 -0.26642 C 0.16771 -0.27359 0.1691 -0.28053 0.17326 -0.28723 C 0.18698 -0.30966 0.20677 -0.30897 0.22674 -0.30966 C 0.25208 -0.31059 0.27743 -0.31082 0.30278 -0.31152 C 0.31441 -0.31637 0.29757 -0.30966 0.32257 -0.31522 C 0.33299 -0.31753 0.3434 -0.324 0.35347 -0.3284 C 0.36285 -0.34019 0.34774 -0.32192 0.36198 -0.3358 C 0.36354 -0.33742 0.36441 -0.34019 0.36615 -0.34158 C 0.36997 -0.34459 0.37899 -0.34597 0.38316 -0.34713 C 0.38594 -0.35083 0.38872 -0.35476 0.39149 -0.35846 C 0.39253 -0.35985 0.39219 -0.36216 0.39288 -0.36401 C 0.39479 -0.3691 0.39688 -0.37118 0.4 -0.37534 C 0.40191 -0.38529 0.40313 -0.39292 0.40417 -0.40356 C 0.40503 -0.41281 0.40712 -0.43154 0.40712 -0.43154 C 0.40781 -0.46646 0.4059 -0.51156 0.41267 -0.54787 C 0.41441 -0.56591 0.41632 -0.59621 0.42396 -0.6117 C 0.42604 -0.62534 0.43351 -0.6561 0.43941 -0.6679 C 0.4408 -0.67715 0.44132 -0.68571 0.44653 -0.69241 C 0.45122 -0.71138 0.48281 -0.71276 0.49288 -0.71485 C 0.49705 -0.71577 0.50139 -0.716 0.50556 -0.7167 C 0.52378 -0.72456 0.54167 -0.73288 0.56059 -0.73751 C 0.58385 -0.75046 0.5908 -0.74722 0.62257 -0.74861 C 0.63333 -0.75023 0.6441 -0.75208 0.65486 -0.75439 C 0.66285 -0.7537 0.67083 -0.75393 0.67882 -0.75254 C 0.68177 -0.75208 0.68455 -0.75 0.68733 -0.74861 C 0.68872 -0.74792 0.69149 -0.74676 0.69149 -0.74676 C 0.69653 -0.74052 0.70017 -0.74121 0.70712 -0.73936 C 0.71285 -0.73774 0.71615 -0.73497 0.72118 -0.73173 C 0.72344 -0.73034 0.72569 -0.72918 0.72813 -0.72803 C 0.7309 -0.72664 0.73663 -0.72433 0.73663 -0.72433 C 0.74427 -0.7278 0.75035 -0.73473 0.75642 -0.74121 C 0.75799 -0.74283 0.75885 -0.7456 0.76059 -0.74676 C 0.76406 -0.74884 0.77188 -0.75046 0.77188 -0.75046 C 0.77691 -0.75763 0.77326 -0.75439 0.78455 -0.75439 " pathEditMode="relative" ptsTypes="ffffffffffffffffffffffffffffffffffffffffffffffA">
                                      <p:cBhvr>
                                        <p:cTn id="69" dur="5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3.80204E-6 C 0.00296 -0.00809 0.00348 -0.01618 0.00556 -0.02451 C 0.00695 -0.04463 0.00556 -0.08626 0.01823 -0.10314 C 0.02223 -0.12789 0.0165 -0.10037 0.02396 -0.11817 C 0.02501 -0.12049 0.02483 -0.12326 0.02535 -0.1258 C 0.02778 -0.13667 0.0316 -0.14708 0.03386 -0.15772 C 0.03716 -0.17368 0.03698 -0.18339 0.04931 -0.18963 C 0.05157 -0.19865 0.05487 -0.20097 0.05921 -0.20837 C 0.06841 -0.22409 0.06823 -0.23889 0.08455 -0.24583 C 0.09185 -0.2604 0.11251 -0.25624 0.12258 -0.25716 C 0.13282 -0.26179 0.14532 -0.26248 0.15626 -0.26457 C 0.17067 -0.27081 0.1849 -0.27382 0.20001 -0.2759 C 0.20973 -0.27913 0.21858 -0.28492 0.22813 -0.287 C 0.229 -0.28954 0.22917 -0.29301 0.23091 -0.29463 C 0.24237 -0.30619 0.23612 -0.29209 0.24358 -0.30203 C 0.24827 -0.30827 0.2507 -0.31406 0.25626 -0.31891 C 0.26164 -0.32932 0.26389 -0.34296 0.26754 -0.35453 C 0.27067 -0.36424 0.27483 -0.36887 0.27883 -0.37719 C 0.28299 -0.39708 0.28768 -0.41535 0.2915 -0.43524 C 0.29237 -0.45328 0.29219 -0.47039 0.29584 -0.48774 C 0.29775 -0.50925 0.29931 -0.52312 0.29723 -0.54602 C 0.29671 -0.55111 0.29428 -0.56105 0.29428 -0.56105 C 0.29133 -0.59296 0.29896 -0.62349 0.31823 -0.64361 C 0.32344 -0.64893 0.32761 -0.65587 0.33386 -0.65864 C 0.33976 -0.66396 0.34653 -0.66443 0.35348 -0.66605 C 0.3698 -0.66998 0.38629 -0.67321 0.40278 -0.67553 C 0.42014 -0.68108 0.43698 -0.68316 0.45487 -0.68663 C 0.4757 -0.69565 0.49931 -0.69796 0.52119 -0.69981 C 0.55782 -0.69819 0.55556 -0.69889 0.58021 -0.69056 C 0.58646 -0.68223 0.59428 -0.67252 0.60278 -0.66975 C 0.61164 -0.65471 0.60192 -0.66951 0.61407 -0.65679 C 0.61962 -0.65101 0.62032 -0.64454 0.62674 -0.64176 C 0.63299 -0.63297 0.64028 -0.62557 0.64653 -0.61725 " pathEditMode="relative" ptsTypes="ffffffffffffffffffffffffffffffffA">
                                      <p:cBhvr>
                                        <p:cTn id="71" dur="5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68363E-6 C -0.00433 -0.04186 -0.00728 -0.08372 -0.01702 -0.12396 C -0.01962 -0.16975 -0.01927 -0.1531 -0.01702 -0.22525 C -0.01702 -0.22641 -0.0158 -0.23936 -0.01407 -0.24213 C -0.01181 -0.24584 -0.00833 -0.24792 -0.00572 -0.25139 C 0.00157 -0.27636 -0.00782 -0.24815 0.0014 -0.26642 C 0.00226 -0.26804 0.00209 -0.27035 0.00278 -0.2722 C 0.00574 -0.27914 0.01251 -0.29301 0.01824 -0.29648 C 0.03369 -0.3055 0.05035 -0.30527 0.06615 -0.31152 C 0.08924 -0.32053 0.06112 -0.3092 0.0816 -0.321 C 0.08976 -0.32562 0.10001 -0.32955 0.10834 -0.33395 C 0.11442 -0.33719 0.12084 -0.33834 0.12674 -0.34158 C 0.13247 -0.34459 0.1382 -0.34713 0.14358 -0.35083 C 0.14636 -0.35268 0.14914 -0.35476 0.15209 -0.35661 C 0.1566 -0.35939 0.16164 -0.35962 0.16615 -0.36216 C 0.17292 -0.36609 0.17379 -0.37164 0.17883 -0.3772 C 0.18334 -0.38228 0.19202 -0.38436 0.19706 -0.38853 C 0.21129 -0.40032 0.20192 -0.3957 0.21129 -0.39963 C 0.21303 -0.40703 0.2139 -0.41027 0.21963 -0.41281 C 0.22466 -0.43039 0.22119 -0.42414 0.22813 -0.43339 C 0.23629 -0.4667 0.24775 -0.49815 0.25209 -0.53284 C 0.25296 -0.55134 0.254 -0.56915 0.25626 -0.58742 C 0.25574 -0.60684 0.25487 -0.62604 0.25487 -0.64547 C 0.25487 -0.65379 0.25383 -0.6635 0.25765 -0.66998 C 0.2599 -0.67391 0.26442 -0.67437 0.26754 -0.67553 C 0.2731 -0.68293 0.27969 -0.69102 0.28733 -0.69426 C 0.29306 -0.69935 0.29949 -0.7012 0.30556 -0.70559 C 0.30938 -0.72086 0.31511 -0.73543 0.31963 -0.75046 C 0.32015 -0.7567 0.31858 -0.76387 0.32101 -0.76942 C 0.32258 -0.77289 0.32674 -0.77197 0.32952 -0.77312 C 0.33699 -0.77636 0.34445 -0.77891 0.35209 -0.78053 C 0.35799 -0.78307 0.36424 -0.78446 0.37032 -0.78631 C 0.37952 -0.79232 0.38942 -0.7951 0.39862 -0.80111 C 0.4415 -0.79995 0.4507 -0.80296 0.48299 -0.79556 C 0.4941 -0.79301 0.51094 -0.78769 0.52101 -0.78238 C 0.52796 -0.77891 0.53213 -0.77497 0.53942 -0.77312 C 0.5474 -0.76596 0.55921 -0.7574 0.56893 -0.75624 C 0.57969 -0.75509 0.6014 -0.75254 0.6014 -0.75254 C 0.62188 -0.75416 0.64306 -0.7537 0.66199 -0.76549 " pathEditMode="relative" ptsTypes="ffffffffffffffffffffffffffffffffffffffA">
                                      <p:cBhvr>
                                        <p:cTn id="73" dur="5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51" grpId="0" animBg="1"/>
      <p:bldP spid="12351" grpId="1" animBg="1"/>
      <p:bldP spid="12308" grpId="0" animBg="1"/>
      <p:bldP spid="12309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6" grpId="0" animBg="1"/>
      <p:bldP spid="12327" grpId="0" animBg="1"/>
      <p:bldP spid="12328" grpId="0" animBg="1"/>
      <p:bldP spid="12329" grpId="0" animBg="1"/>
      <p:bldP spid="12330" grpId="0" animBg="1"/>
      <p:bldP spid="12331" grpId="0" animBg="1"/>
      <p:bldP spid="12332" grpId="0" animBg="1"/>
      <p:bldP spid="12333" grpId="0" animBg="1"/>
      <p:bldP spid="12334" grpId="0" animBg="1"/>
      <p:bldP spid="12335" grpId="0" animBg="1"/>
      <p:bldP spid="12336" grpId="0" animBg="1"/>
      <p:bldP spid="12337" grpId="0" animBg="1"/>
      <p:bldP spid="12338" grpId="0" animBg="1"/>
      <p:bldP spid="12339" grpId="0" animBg="1"/>
      <p:bldP spid="12362" grpId="0" animBg="1"/>
      <p:bldP spid="123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648"/>
            <a:ext cx="8686800" cy="1584027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Диссоциация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соединений с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Ковалентной Полярной связью в растворе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52227" name="Picture 3" descr="n3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2209800"/>
            <a:ext cx="6781800" cy="43338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891" y="620688"/>
            <a:ext cx="78502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3366FF"/>
                </a:solidFill>
              </a:rPr>
              <a:t>Виртуальный эксперимент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3843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0768"/>
            <a:ext cx="32403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508518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Виртуальный эксперимент не заменяет, а дополняет реальный!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574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3542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05064"/>
            <a:ext cx="252028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6672"/>
            <a:ext cx="23762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оксана\Pictures\MP Navigator EX\2013_08_09\IMG_0006.jpg"/>
          <p:cNvPicPr>
            <a:picLocks noChangeAspect="1" noChangeArrowheads="1"/>
          </p:cNvPicPr>
          <p:nvPr/>
        </p:nvPicPr>
        <p:blipFill>
          <a:blip r:embed="rId7" cstate="print"/>
          <a:srcRect l="5582" t="3746" r="4259" b="18331"/>
          <a:stretch>
            <a:fillRect/>
          </a:stretch>
        </p:blipFill>
        <p:spPr bwMode="auto">
          <a:xfrm rot="5400000">
            <a:off x="3455874" y="656694"/>
            <a:ext cx="2448274" cy="2232246"/>
          </a:xfrm>
          <a:prstGeom prst="rect">
            <a:avLst/>
          </a:prstGeom>
          <a:noFill/>
        </p:spPr>
      </p:pic>
      <p:pic>
        <p:nvPicPr>
          <p:cNvPr id="2051" name="Picture 3" descr="C:\Users\оксана\Pictures\MP Navigator EX\2013_08_09\IMG_0007.jpg"/>
          <p:cNvPicPr>
            <a:picLocks noChangeAspect="1" noChangeArrowheads="1"/>
          </p:cNvPicPr>
          <p:nvPr/>
        </p:nvPicPr>
        <p:blipFill>
          <a:blip r:embed="rId8" cstate="print"/>
          <a:srcRect l="11292" t="10942" r="10163" b="16072"/>
          <a:stretch>
            <a:fillRect/>
          </a:stretch>
        </p:blipFill>
        <p:spPr bwMode="auto">
          <a:xfrm rot="5400000">
            <a:off x="428873" y="4115743"/>
            <a:ext cx="2309590" cy="22322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3140968"/>
            <a:ext cx="8712643" cy="707886"/>
          </a:xfrm>
          <a:prstGeom prst="rect">
            <a:avLst/>
          </a:prstGeom>
          <a:solidFill>
            <a:srgbClr val="AFEA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Программная поддержка курса химии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4431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оксана\Pictures\MP Navigator EX\2013_08_09\IMG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15871">
            <a:off x="6621341" y="4267560"/>
            <a:ext cx="2184490" cy="2091668"/>
          </a:xfrm>
          <a:prstGeom prst="rect">
            <a:avLst/>
          </a:prstGeom>
          <a:noFill/>
        </p:spPr>
      </p:pic>
      <p:pic>
        <p:nvPicPr>
          <p:cNvPr id="1028" name="Picture 4" descr="C:\Users\оксана\Pictures\MP Navigator EX\2013_08_09\IMG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67524">
            <a:off x="3824055" y="4119916"/>
            <a:ext cx="2163305" cy="2175274"/>
          </a:xfrm>
          <a:prstGeom prst="rect">
            <a:avLst/>
          </a:prstGeom>
          <a:noFill/>
        </p:spPr>
      </p:pic>
      <p:pic>
        <p:nvPicPr>
          <p:cNvPr id="1033" name="Picture 9" descr="C:\Users\оксана\Pictures\Рисунок1.png"/>
          <p:cNvPicPr>
            <a:picLocks noChangeAspect="1" noChangeArrowheads="1"/>
          </p:cNvPicPr>
          <p:nvPr/>
        </p:nvPicPr>
        <p:blipFill>
          <a:blip r:embed="rId6" cstate="print"/>
          <a:srcRect l="2147" t="8488" r="44963" b="2301"/>
          <a:stretch>
            <a:fillRect/>
          </a:stretch>
        </p:blipFill>
        <p:spPr bwMode="auto">
          <a:xfrm>
            <a:off x="6372200" y="764704"/>
            <a:ext cx="2448272" cy="3024336"/>
          </a:xfrm>
          <a:prstGeom prst="rect">
            <a:avLst/>
          </a:prstGeom>
          <a:noFill/>
        </p:spPr>
      </p:pic>
      <p:pic>
        <p:nvPicPr>
          <p:cNvPr id="1034" name="Picture 10" descr="C:\Users\оксана\Pictures\MP Navigator EX\2013_08_09\IMG_0003.jpg"/>
          <p:cNvPicPr>
            <a:picLocks noChangeAspect="1" noChangeArrowheads="1"/>
          </p:cNvPicPr>
          <p:nvPr/>
        </p:nvPicPr>
        <p:blipFill>
          <a:blip r:embed="rId7" cstate="print"/>
          <a:srcRect l="4587" t="4886" r="8686" b="4887"/>
          <a:stretch>
            <a:fillRect/>
          </a:stretch>
        </p:blipFill>
        <p:spPr bwMode="auto">
          <a:xfrm>
            <a:off x="3563888" y="764704"/>
            <a:ext cx="2304256" cy="301747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3933056"/>
            <a:ext cx="34918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Программная поддержка курса химии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1017</TotalTime>
  <Words>852</Words>
  <Application>Microsoft Office PowerPoint</Application>
  <PresentationFormat>Экран (4:3)</PresentationFormat>
  <Paragraphs>323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Использование инфомационно – коммуникативных технологий на уроках химии </vt:lpstr>
      <vt:lpstr>Направления использования ИКТ при обучении химии</vt:lpstr>
      <vt:lpstr>Моделирование химических явлений и процессов, объектов макро- и микромира </vt:lpstr>
      <vt:lpstr>Слайд 4</vt:lpstr>
      <vt:lpstr>Фильтрование</vt:lpstr>
      <vt:lpstr>Диссоциация соединений с Ковалентной Полярной связью в растворе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Атомная кристаллическая решетка</vt:lpstr>
      <vt:lpstr>Слайд 16</vt:lpstr>
      <vt:lpstr>Слайд 17</vt:lpstr>
      <vt:lpstr> найди Формулы карбоновых кислот</vt:lpstr>
      <vt:lpstr>Слайд 19</vt:lpstr>
      <vt:lpstr>Слайд 20</vt:lpstr>
      <vt:lpstr>ИНТЕРНЕТ-РЕСУРСЫ  ДЛЯ   УЧИТЕЛЕЙ  ХИМИИ </vt:lpstr>
      <vt:lpstr>Слайд 22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Программная поддержка курса химии</dc:title>
  <dc:creator>оксана</dc:creator>
  <cp:lastModifiedBy>user</cp:lastModifiedBy>
  <cp:revision>114</cp:revision>
  <dcterms:created xsi:type="dcterms:W3CDTF">2013-08-02T11:07:01Z</dcterms:created>
  <dcterms:modified xsi:type="dcterms:W3CDTF">2021-03-29T08:47:06Z</dcterms:modified>
</cp:coreProperties>
</file>