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39" y="-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1841F-16B6-4402-BF03-EE3D489893EE}" type="datetimeFigureOut">
              <a:rPr lang="ru-RU" smtClean="0"/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91F7F-13A4-4D4D-8C86-1C233CED7F4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2;&#1072;&#1075;&#1086;&#1084;&#1077;&#1076;\Desktop\kaskad_-_ukhodim_(zaycev.net)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6116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Классный час на тему: «Афганистан – наша память и боль»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:\Users\Магомед\Desktop\img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askad_-_ukhodim_(zaycev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580112" y="4221088"/>
            <a:ext cx="250825" cy="250825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37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Экран (4:3)</PresentationFormat>
  <Paragraphs>1</Paragraphs>
  <Slides>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Классный час на тему: «Афганистан – наша память и боль»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на тему: «Афганистан – наша память и боль»</dc:title>
  <dc:creator>Магомед</dc:creator>
  <cp:lastModifiedBy>Магомед</cp:lastModifiedBy>
  <cp:revision>1</cp:revision>
  <dcterms:created xsi:type="dcterms:W3CDTF">2019-02-09T04:33:53Z</dcterms:created>
  <dcterms:modified xsi:type="dcterms:W3CDTF">2019-02-09T04:38:21Z</dcterms:modified>
</cp:coreProperties>
</file>