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96" r:id="rId3"/>
    <p:sldId id="317" r:id="rId4"/>
    <p:sldId id="306" r:id="rId5"/>
    <p:sldId id="308" r:id="rId6"/>
    <p:sldId id="309" r:id="rId7"/>
    <p:sldId id="310" r:id="rId8"/>
    <p:sldId id="311" r:id="rId9"/>
    <p:sldId id="312" r:id="rId10"/>
    <p:sldId id="313" r:id="rId11"/>
    <p:sldId id="315" r:id="rId12"/>
    <p:sldId id="316" r:id="rId13"/>
    <p:sldId id="305" r:id="rId14"/>
    <p:sldId id="307" r:id="rId15"/>
    <p:sldId id="324" r:id="rId16"/>
    <p:sldId id="259" r:id="rId17"/>
    <p:sldId id="260" r:id="rId18"/>
    <p:sldId id="318" r:id="rId19"/>
    <p:sldId id="314" r:id="rId20"/>
    <p:sldId id="261" r:id="rId21"/>
    <p:sldId id="298" r:id="rId22"/>
    <p:sldId id="297" r:id="rId23"/>
    <p:sldId id="319" r:id="rId24"/>
    <p:sldId id="323" r:id="rId25"/>
    <p:sldId id="266" r:id="rId26"/>
    <p:sldId id="301" r:id="rId27"/>
    <p:sldId id="321" r:id="rId28"/>
    <p:sldId id="303" r:id="rId29"/>
    <p:sldId id="325" r:id="rId30"/>
    <p:sldId id="326" r:id="rId31"/>
    <p:sldId id="27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69BA4-3F6D-4D8B-A920-8198DA90BEA7}" type="datetimeFigureOut">
              <a:rPr lang="uk-UA" smtClean="0"/>
              <a:pPr/>
              <a:t>21.02.2022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4D9A1-1F4F-4E2F-8803-8416D7A555B4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vanka.mp3" TargetMode="Externa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5006"/>
          <a:stretch>
            <a:fillRect/>
          </a:stretch>
        </p:blipFill>
        <p:spPr bwMode="auto">
          <a:xfrm>
            <a:off x="1115616" y="260647"/>
            <a:ext cx="6870736" cy="493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elaxedModerately"/>
            <a:lightRig rig="threePt" dir="t"/>
          </a:scene3d>
          <a:sp3d>
            <a:bevelT prst="angle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568952" cy="4097046"/>
          </a:xfrm>
          <a:scene3d>
            <a:camera prst="perspectiveRelaxedModerately"/>
            <a:lightRig rig="threePt" dir="t"/>
          </a:scene3d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117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Рассказ</a:t>
            </a:r>
            <a:r>
              <a:rPr lang="ru-RU" sz="117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ы</a:t>
            </a:r>
            <a:r>
              <a:rPr lang="ru-RU" sz="117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uk-UA" sz="117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А. П. Чехова </a:t>
            </a:r>
            <a:r>
              <a:rPr lang="ru-RU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uk-UA" sz="40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Лошадиная</a:t>
            </a: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uk-UA" sz="40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фамилия</a:t>
            </a: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», «</a:t>
            </a:r>
            <a:r>
              <a:rPr lang="uk-UA" sz="40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Хирургия</a:t>
            </a: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», «</a:t>
            </a:r>
            <a:r>
              <a:rPr lang="uk-UA" sz="40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Пересолил</a:t>
            </a: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», «</a:t>
            </a:r>
            <a:r>
              <a:rPr lang="uk-UA" sz="40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Налим</a:t>
            </a: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endParaRPr lang="uk-UA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5214950"/>
            <a:ext cx="8077200" cy="1857388"/>
          </a:xfrm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 dirty="0" smtClean="0">
                <a:solidFill>
                  <a:srgbClr val="FF0000"/>
                </a:solidFill>
              </a:rPr>
              <a:t>Читательская конференция </a:t>
            </a:r>
          </a:p>
          <a:p>
            <a:pPr algn="ctr">
              <a:spcBef>
                <a:spcPct val="50000"/>
              </a:spcBef>
            </a:pPr>
            <a:r>
              <a:rPr lang="ru-RU" sz="4000" b="1" i="1" dirty="0" smtClean="0">
                <a:solidFill>
                  <a:srgbClr val="FF0000"/>
                </a:solidFill>
              </a:rPr>
              <a:t>по рассказам </a:t>
            </a:r>
            <a:r>
              <a:rPr lang="ru-RU" sz="4000" b="1" i="1" dirty="0" smtClean="0">
                <a:solidFill>
                  <a:srgbClr val="FF0000"/>
                </a:solidFill>
              </a:rPr>
              <a:t>А.П.Чехова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Прямоугольник 9"/>
          <p:cNvSpPr>
            <a:spLocks noChangeArrowheads="1"/>
          </p:cNvSpPr>
          <p:nvPr/>
        </p:nvSpPr>
        <p:spPr bwMode="auto">
          <a:xfrm>
            <a:off x="609600" y="2895600"/>
            <a:ext cx="7924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Павел Егорович желал видеть своих детей людьми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образованными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Антон сначала в течение 2-х лет ходил 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греческую школу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Таганроге. Преподаватель этого учебного заведения был жестоким, за провинности ставил в угол коленями на соль, бил учеников линейкой.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Когда Чехову исполнилось 8 лет, его перевели в классическое мужское заведение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таганрогскую гимназию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которое давало превосходное образование и воспитание. </a:t>
            </a:r>
          </a:p>
        </p:txBody>
      </p:sp>
      <p:pic>
        <p:nvPicPr>
          <p:cNvPr id="13318" name="Picture 2" descr="Гимназия Чехова в Таганрог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403225"/>
            <a:ext cx="3576638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400800" y="1190625"/>
            <a:ext cx="1981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2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Таганрогская гимназия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5257800" y="528638"/>
            <a:ext cx="3048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Московский государственный университет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к.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века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9" name="Picture 7" descr="12-700x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09600"/>
            <a:ext cx="40005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439" name="Прямоугольник 5"/>
          <p:cNvSpPr>
            <a:spLocks noChangeArrowheads="1"/>
          </p:cNvSpPr>
          <p:nvPr/>
        </p:nvSpPr>
        <p:spPr bwMode="auto">
          <a:xfrm>
            <a:off x="609600" y="3048000"/>
            <a:ext cx="79248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После окончания гимназии приехал в Москву. Здесь стал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студентом –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медиком Московского университета.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Жизнерадостный по природе, одаренный отменным остроумием и способностью подмечать и схватывать смешные черточки в поступках и характерах людей, Чехов начал свою писательскую деятельность в сатирических журналах «Будильнике», «Осколках», «Стрекозе», публикуя под псевдонимом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Антоша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Чехонте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короткие рассказы.</a:t>
            </a:r>
          </a:p>
          <a:p>
            <a:pPr algn="ctr" eaLnBrk="0" hangingPunct="0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На эти средства Чехов содержал семью. </a:t>
            </a:r>
          </a:p>
          <a:p>
            <a:pPr algn="ctr" eaLnBrk="0" hangingPunct="0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Всё это время о он работает врачом.</a:t>
            </a:r>
          </a:p>
          <a:p>
            <a:pPr algn="ctr" eaLnBrk="0" hangingPunct="0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0" hangingPunct="0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 eaLnBrk="0" hangingPunct="0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0" hangingPunct="0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3429000" y="1143000"/>
            <a:ext cx="54102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85000" lnSpcReduction="10000"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3200" kern="0" dirty="0">
                <a:latin typeface="Times New Roman" pitchFamily="18" charset="0"/>
                <a:cs typeface="Times New Roman" pitchFamily="18" charset="0"/>
              </a:rPr>
              <a:t>При публикации своих рассказов Чехов «действовал» под </a:t>
            </a:r>
            <a:r>
              <a:rPr lang="ru-RU" sz="3200" b="1" kern="0" dirty="0">
                <a:latin typeface="Times New Roman" pitchFamily="18" charset="0"/>
                <a:cs typeface="Times New Roman" pitchFamily="18" charset="0"/>
              </a:rPr>
              <a:t>псевдонимами</a:t>
            </a:r>
            <a:r>
              <a:rPr lang="ru-RU" sz="3200" kern="0" dirty="0">
                <a:latin typeface="Times New Roman" pitchFamily="18" charset="0"/>
                <a:cs typeface="Times New Roman" pitchFamily="18" charset="0"/>
              </a:rPr>
              <a:t>. Фантазия Чехова не знала границ:  Шиллер </a:t>
            </a:r>
            <a:r>
              <a:rPr lang="ru-RU" sz="3200" kern="0" dirty="0" err="1">
                <a:latin typeface="Times New Roman" pitchFamily="18" charset="0"/>
                <a:cs typeface="Times New Roman" pitchFamily="18" charset="0"/>
              </a:rPr>
              <a:t>Шекспирович</a:t>
            </a:r>
            <a:r>
              <a:rPr lang="ru-RU" sz="3200" kern="0" dirty="0">
                <a:latin typeface="Times New Roman" pitchFamily="18" charset="0"/>
                <a:cs typeface="Times New Roman" pitchFamily="18" charset="0"/>
              </a:rPr>
              <a:t> Гете,  Шампанский,  Дяденька, Брат моего брата, Человек без селезенки и т.д. наиболее распространенным был псевдоним </a:t>
            </a:r>
            <a:r>
              <a:rPr lang="ru-RU" sz="3200" b="1" kern="0" dirty="0">
                <a:latin typeface="Times New Roman" pitchFamily="18" charset="0"/>
                <a:cs typeface="Times New Roman" pitchFamily="18" charset="0"/>
              </a:rPr>
              <a:t>Антоша </a:t>
            </a:r>
            <a:r>
              <a:rPr lang="ru-RU" sz="3200" b="1" kern="0" dirty="0" err="1">
                <a:latin typeface="Times New Roman" pitchFamily="18" charset="0"/>
                <a:cs typeface="Times New Roman" pitchFamily="18" charset="0"/>
              </a:rPr>
              <a:t>Чехонте</a:t>
            </a:r>
            <a:r>
              <a:rPr lang="ru-RU" sz="3200" kern="0" dirty="0">
                <a:latin typeface="Times New Roman" pitchFamily="18" charset="0"/>
                <a:cs typeface="Times New Roman" pitchFamily="18" charset="0"/>
              </a:rPr>
              <a:t>. Всего у Чехова насчитывается около </a:t>
            </a:r>
            <a:r>
              <a:rPr lang="ru-RU" sz="3200" b="1" kern="0" dirty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3200" kern="0" dirty="0">
                <a:latin typeface="Times New Roman" pitchFamily="18" charset="0"/>
                <a:cs typeface="Times New Roman" pitchFamily="18" charset="0"/>
              </a:rPr>
              <a:t>-ти псевдонимов.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3200" kern="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ru-RU" sz="32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AutoShape 7" descr="Foto-CHeh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3"/>
          <a:srcRect l="11719" t="17709" r="45313" b="8333"/>
          <a:stretch>
            <a:fillRect/>
          </a:stretch>
        </p:blipFill>
        <p:spPr bwMode="auto">
          <a:xfrm>
            <a:off x="685800" y="1600200"/>
            <a:ext cx="26558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6" name="Picture 9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 descr="3(21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600200"/>
            <a:ext cx="2174875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3352800" y="914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3124200" y="7620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Рассказы Чехова</a:t>
            </a:r>
          </a:p>
        </p:txBody>
      </p:sp>
      <p:sp>
        <p:nvSpPr>
          <p:cNvPr id="28681" name="Rectangle 16"/>
          <p:cNvSpPr>
            <a:spLocks noChangeArrowheads="1"/>
          </p:cNvSpPr>
          <p:nvPr/>
        </p:nvSpPr>
        <p:spPr bwMode="auto">
          <a:xfrm>
            <a:off x="5715000" y="4495800"/>
            <a:ext cx="2633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«Человек в футляре»</a:t>
            </a:r>
          </a:p>
        </p:txBody>
      </p:sp>
      <p:pic>
        <p:nvPicPr>
          <p:cNvPr id="8209" name="Picture 17" descr="tosk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1524000"/>
            <a:ext cx="1919288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4038600" y="4419600"/>
            <a:ext cx="111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«Тоска»</a:t>
            </a:r>
          </a:p>
        </p:txBody>
      </p:sp>
      <p:pic>
        <p:nvPicPr>
          <p:cNvPr id="8213" name="Picture 21" descr="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600200"/>
            <a:ext cx="2430463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762000" y="4419600"/>
            <a:ext cx="2341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«Дама с собачкой»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4953000"/>
            <a:ext cx="4648200" cy="45259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mtClean="0"/>
              <a:t>«Толстый и тонкий»</a:t>
            </a:r>
          </a:p>
          <a:p>
            <a:pPr eaLnBrk="1" hangingPunct="1"/>
            <a:endParaRPr lang="ru-RU" smtClean="0"/>
          </a:p>
        </p:txBody>
      </p:sp>
      <p:pic>
        <p:nvPicPr>
          <p:cNvPr id="27652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2971800" y="685800"/>
            <a:ext cx="3681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Рассказы Чехова</a:t>
            </a:r>
          </a:p>
        </p:txBody>
      </p:sp>
      <p:pic>
        <p:nvPicPr>
          <p:cNvPr id="13320" name="Picture 8" descr="233448_html_m469976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78688">
            <a:off x="679155" y="2083979"/>
            <a:ext cx="2179638" cy="2747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21" name="Picture 9" descr="imagesCACHWHC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752600"/>
            <a:ext cx="2182813" cy="271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23" name="Picture 11" descr="Kalaushin_BM-Tolstiy-i-tonkiy-Chehov_AP-1954-555x7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41324">
            <a:off x="6172200" y="2057400"/>
            <a:ext cx="2141538" cy="2719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2971800" y="4648200"/>
            <a:ext cx="315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ru-RU" sz="2000" b="1">
                <a:solidFill>
                  <a:srgbClr val="0022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Лошадиная фамилия»</a:t>
            </a: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1143000" y="5181600"/>
            <a:ext cx="1654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«Хирургия»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5638800" y="5181600"/>
            <a:ext cx="2744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0022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«Толстый и тонкий»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3" descr="F:\ЧЕХОВ\1001139803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4214842" cy="581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ЧЕХОВ\img_37744038_2117_1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928670"/>
            <a:ext cx="4143404" cy="596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9144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Лошадиная</a:t>
            </a:r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фамилия</a:t>
            </a:r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253410" cy="130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1773936"/>
            <a:ext cx="4392488" cy="462381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 П. Чехова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Лошадиная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фамилия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—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опубликован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№ 183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Петербургской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7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1885 г.,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Летучие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заметки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с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подзаголовком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«Сценка».</a:t>
            </a:r>
          </a:p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рассказа-анекдота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отсутствуют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рассуждения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диалоги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играют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ключевую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роль).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1844824"/>
            <a:ext cx="3096344" cy="464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71600" y="1844825"/>
            <a:ext cx="315545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31640" y="1844824"/>
            <a:ext cx="3096344" cy="476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Лошадиная</a:t>
            </a:r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фамилия</a:t>
            </a:r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1773936"/>
            <a:ext cx="4464496" cy="462381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отставного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генерал-майора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Булдеева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разболелся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зуб, то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приказчик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Евсеевич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посоветовал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ему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обратиться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знахарю,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умеющему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заговаривать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такую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фамилию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этого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знахаря-кудесника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приказчик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забыл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он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лошадиная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»…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772816"/>
            <a:ext cx="3742278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1772816"/>
            <a:ext cx="3287784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1520" y="3501008"/>
            <a:ext cx="48971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.П.Чехов ТОЛСТЫЙ И ТОНКИЙ доклад, проек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4953000"/>
            <a:ext cx="4648200" cy="45259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mtClean="0"/>
              <a:t>«Толстый и тонкий»</a:t>
            </a:r>
          </a:p>
          <a:p>
            <a:pPr eaLnBrk="1" hangingPunct="1"/>
            <a:endParaRPr lang="ru-RU" smtClean="0"/>
          </a:p>
        </p:txBody>
      </p:sp>
      <p:pic>
        <p:nvPicPr>
          <p:cNvPr id="26628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Прямоугольник 11"/>
          <p:cNvSpPr>
            <a:spLocks noChangeArrowheads="1"/>
          </p:cNvSpPr>
          <p:nvPr/>
        </p:nvSpPr>
        <p:spPr bwMode="auto">
          <a:xfrm>
            <a:off x="685800" y="609600"/>
            <a:ext cx="7924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своих произведениях высмеивал подхалимство и лицемерие, оскорбление человеческого достоинства, взяточничество,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невежество, чинопочитание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многое другое.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41634">
            <a:off x="2933700" y="3411538"/>
            <a:ext cx="147796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66933">
            <a:off x="6396038" y="3536950"/>
            <a:ext cx="192881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752484">
            <a:off x="908050" y="3703638"/>
            <a:ext cx="2074863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22948">
            <a:off x="4325938" y="3500438"/>
            <a:ext cx="1927225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155448"/>
            <a:ext cx="8568952" cy="125272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Чехов </a:t>
            </a:r>
            <a:r>
              <a:rPr lang="uk-UA" sz="3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присматривается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 </a:t>
            </a:r>
            <a:r>
              <a:rPr lang="uk-UA" sz="3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действительности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3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как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3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мудрый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художник</a:t>
            </a:r>
            <a:endParaRPr lang="uk-UA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772816"/>
            <a:ext cx="4403867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572000" y="1773238"/>
            <a:ext cx="4320480" cy="4751387"/>
          </a:xfrm>
        </p:spPr>
        <p:txBody>
          <a:bodyPr>
            <a:norm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воспринимает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те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застойные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косные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явления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обыгрываются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сатирических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Хирургия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3968" y="1773936"/>
            <a:ext cx="4536504" cy="4623816"/>
          </a:xfrm>
        </p:spPr>
        <p:txBody>
          <a:bodyPr>
            <a:normAutofit lnSpcReduction="10000"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Хирургия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числах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1884 г.</a:t>
            </a:r>
          </a:p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напечатан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«Осколки», 1884, № 32, 11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подзаголовком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Сценка.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А.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Чехонте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вобрал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многие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жизненные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впечатления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Чехова.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3177079" cy="455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1772816"/>
            <a:ext cx="359752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72816"/>
            <a:ext cx="2952328" cy="457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Хирургия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Земская больница. За отсутствием доктора, уехавшего жениться, больных принимает фельдшер Курятин, толстый человек лет сорока, в поношенной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чечунчовой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жакетке и в истрепанных триковых брюках. На лице выражение чувства долга и приятности…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приемную входит дьячок Вонмигласов, высокий коренастый старик в коричневой рясе и с широким кожаным поясом…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А-а-а... мое вам! — зевает фельдшер. — С чем пожаловали?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6768752" cy="468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t="4173" b="7750"/>
          <a:stretch>
            <a:fillRect/>
          </a:stretch>
        </p:blipFill>
        <p:spPr bwMode="auto">
          <a:xfrm>
            <a:off x="1403648" y="1772816"/>
            <a:ext cx="5976664" cy="476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852936"/>
            <a:ext cx="635746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48064" y="1700808"/>
            <a:ext cx="3654429" cy="487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23728" y="1700808"/>
            <a:ext cx="3215037" cy="484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Хирургия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39952" y="1628800"/>
            <a:ext cx="4680520" cy="4768952"/>
          </a:xfrm>
        </p:spPr>
        <p:txBody>
          <a:bodyPr>
            <a:normAutofit fontScale="925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комические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незамысловатого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небольшого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Чехов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призывает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размышлению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сложными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проблемами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человеческих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взаимоотношений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сожалению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часто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принимающих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уродливые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772816"/>
            <a:ext cx="3312368" cy="460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1772816"/>
            <a:ext cx="3461065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1969" r="10709"/>
          <a:stretch>
            <a:fillRect/>
          </a:stretch>
        </p:blipFill>
        <p:spPr bwMode="auto">
          <a:xfrm>
            <a:off x="539552" y="1700808"/>
            <a:ext cx="3672408" cy="474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 descr="Презентация на тему: &quot;Смех и слезы в рассказах А.П. Чехова «Тоска» и  «Размазня» Урок литературы в 7 классе Подготовила Учитель русского языка и  литературы МОУ «Уральская средняя.&quot;. Скачать бесплатно и без регистраци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4" name="AutoShape 4" descr="Презентация на тему: &quot;Смех и слезы в рассказах А.П. Чехова «Тоска» и  «Размазня» Урок литературы в 7 классе Подготовила Учитель русского языка и  литературы МОУ «Уральская средняя.&quot;. Скачать бесплатно и без регистраци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6" name="AutoShape 6" descr="Презентация на тему: &quot;Смех и слезы в рассказах А.П. Чехова «Тоска» и  «Размазня» Урок литературы в 7 классе Подготовила Учитель русского языка и  литературы МОУ «Уральская средняя.&quot;. Скачать бесплатно и без регистраци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8" name="AutoShape 8" descr="Презентация на тему: &quot;Смех и слезы в рассказах А.П. Чехова «Тоска» и  «Размазня» Урок литературы в 7 классе Подготовила Учитель русского языка и  литературы МОУ «Уральская средняя.&quot;. Скачать бесплатно и без регистраци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90" name="Picture 10" descr="C:\Users\akhmi\Desktop\Без назван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3084"/>
            <a:ext cx="9144000" cy="5924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ЧЕХОВ\chekhov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51435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6357938" y="2571750"/>
            <a:ext cx="2071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5715000" y="1500188"/>
            <a:ext cx="31432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/>
              <a:t>Рассказ А.П.Чехова </a:t>
            </a:r>
          </a:p>
          <a:p>
            <a:pPr algn="ctr"/>
            <a:r>
              <a:rPr lang="ru-RU" sz="4400" b="1"/>
              <a:t>«Ванька»</a:t>
            </a:r>
          </a:p>
        </p:txBody>
      </p:sp>
      <p:pic>
        <p:nvPicPr>
          <p:cNvPr id="6" name="van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58188" y="5929313"/>
            <a:ext cx="376237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Налим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1628800"/>
            <a:ext cx="4608512" cy="4768952"/>
          </a:xfrm>
        </p:spPr>
        <p:txBody>
          <a:bodyPr>
            <a:noAutofit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1885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Чехов достиг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расцвета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беллетрист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автор коротких зарисовок 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юмористических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рассказов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строк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повествование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вызывает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улыбку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7750" y="1851819"/>
            <a:ext cx="28575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42" y="2204864"/>
            <a:ext cx="5202149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Налим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3968" y="1773936"/>
            <a:ext cx="4608512" cy="462381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Ожидаемая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внезапная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развязка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вдруг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делает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резкое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хвостом вверх... и поминай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звали».</a:t>
            </a: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юмористическом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Чехов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высмеивает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знают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делать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считают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способными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справиться с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задачей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24" y="2204863"/>
            <a:ext cx="5098782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536" y="1844824"/>
            <a:ext cx="3884485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5576" y="1844824"/>
            <a:ext cx="3237071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2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34290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28992" y="1285860"/>
            <a:ext cx="5572164" cy="57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Чехов любил домашних животных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У него было две таксы, которых писатель назвал необычными для собак именами Бром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Исаич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Хина Марковна. Столь необычный выбор имен связан с популярностью одноименных лекарств во времена Чехова. Также писатель привез из своего путешествия на Цейлон мангуста, "симпатичную и самостоятельную зверушку…" - так Чехов отзывался о питомце</a:t>
            </a:r>
            <a:endParaRPr lang="ru-RU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4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AutoShape 6" descr="Антон Павлович Чех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6" name="AutoShape 8" descr="Антон Павлович Чех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6087" name="Рисунок 2" descr="http://www.pandia.ru/wp-content/uploads/2011/03/wpid-image00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95400"/>
            <a:ext cx="27432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Прямоугольник 1"/>
          <p:cNvSpPr>
            <a:spLocks noChangeArrowheads="1"/>
          </p:cNvSpPr>
          <p:nvPr/>
        </p:nvSpPr>
        <p:spPr bwMode="auto">
          <a:xfrm>
            <a:off x="3276600" y="762000"/>
            <a:ext cx="54102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Известно, что Чехов любил животных и постоянно возился с ними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Рассказ «Каштанка»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(1892) сразу приобрел большую популярность среди маленьких читателей. О происхождении сюжета этого произведения рассказывает знаменитый клоун-дрессировщик В. Дуров в книге «Мои звери». Он утверждает, что Чехов использовал историю, происшедшую с его рыжей собакой Каштанкой, которую Дуров подобрал на улице, обучил и которая во время очередного представления сбежала к старому хозяину. В «Каштанке» Чехов пользуется широко распространенным в художественной литературе способом изображения животных - приемом. очеловечивания. В этом случае животное наделяется способностями человека размышлять и переживать…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khmi\Desktop\a42d28d3d5158d4e294a7112d7c9d41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16850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2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6" descr="Chekhov_1898_by_Osip_Bra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"/>
            <a:ext cx="47355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654675" y="603250"/>
            <a:ext cx="25368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Антон Павлович 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Чехов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(1860 – 1904</a:t>
            </a:r>
            <a:r>
              <a:rPr lang="ru-RU" sz="28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5334000" y="2757488"/>
            <a:ext cx="3276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29 января 2020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года было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160-летие со дня рождения русского писателя, драматурга, общепризнанного классика мировой литературы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ЧЕХОВ\1232021016_khameleon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5286375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F:\ЧЕХОВ\p18564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0"/>
            <a:ext cx="3367087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:\ЧЕХОВ\p855620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500563"/>
            <a:ext cx="207168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3171946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620688"/>
            <a:ext cx="2952328" cy="4539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96752"/>
            <a:ext cx="2878196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60032" y="2276872"/>
            <a:ext cx="238125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22047" r="21260"/>
          <a:stretch>
            <a:fillRect/>
          </a:stretch>
        </p:blipFill>
        <p:spPr bwMode="auto">
          <a:xfrm>
            <a:off x="1187624" y="2276872"/>
            <a:ext cx="2884706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6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457200" y="2819400"/>
            <a:ext cx="838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истории мировой культуры Антон Павлович Чехов остался как мастер короткого рассказа. 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Его произведения переведены более чем на 100 (!!!) языков, а пьесы – «Чайка», «Три сестры» , «Вишнёвый сад»-  уже более  100 лет ставят во многих театрах мира.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25 лет творчества Чехов создал около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900 различных произведений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(коротких юмористических рассказов, серьёзных повестей, пьес), многие из стали классикой мировой литературы. </a:t>
            </a:r>
            <a:endParaRPr lang="ru-RU" sz="24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ru-RU" sz="3200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2" descr="http://i.adygabza.ru/u/pic/94/66c5bee9e911e2919f0a426f6b2996/-/0004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1838" y="457200"/>
            <a:ext cx="27479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4343400" y="762000"/>
            <a:ext cx="434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А. П. Чехов был 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врачом</a:t>
            </a: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 и  помог многим людям справиться с болезнью; он был 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писателем</a:t>
            </a: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, и его рассказы и книги помогали и помогают справляться со сложностями жизни, помогают посмотреть на себя со стороны.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 Он не просто посадил дерево – посадил целые сады, 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организовал на свои деньги множество библиотек, школ, больниц</a:t>
            </a: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….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ru-RU" sz="2400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" descr="http://chehov.niv.ru/images/chehov/chehov_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066800"/>
            <a:ext cx="35147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8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3" descr="000688.jpg"/>
          <p:cNvPicPr>
            <a:picLocks noChangeAspect="1"/>
          </p:cNvPicPr>
          <p:nvPr/>
        </p:nvPicPr>
        <p:blipFill>
          <a:blip r:embed="rId3"/>
          <a:srcRect r="893" b="10764"/>
          <a:stretch>
            <a:fillRect/>
          </a:stretch>
        </p:blipFill>
        <p:spPr bwMode="auto">
          <a:xfrm>
            <a:off x="1763713" y="604838"/>
            <a:ext cx="5780087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Прямоугольник 7"/>
          <p:cNvSpPr>
            <a:spLocks noChangeArrowheads="1"/>
          </p:cNvSpPr>
          <p:nvPr/>
        </p:nvSpPr>
        <p:spPr bwMode="auto">
          <a:xfrm>
            <a:off x="762000" y="3886200"/>
            <a:ext cx="7772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А.П. Чехов родился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29 января 1860 года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Таганроге</a:t>
            </a: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– небольшом портовом городе на степной окраине страны, у мелководного и теплого Азовского моря. Здесь он прожил девятнадцать решающих лет своей жизни.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Оба деда – со стороны отца и со стороны матери – были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крепостными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5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0" descr="фау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609600"/>
            <a:ext cx="5257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533400" y="4572000"/>
            <a:ext cx="7924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Антон Павлович Чехов родился в этом маленьком домике, состоящем из трех крохотных комнат общей площадью 23 метра, на Полицейской улице. </a:t>
            </a:r>
          </a:p>
        </p:txBody>
      </p:sp>
      <p:pic>
        <p:nvPicPr>
          <p:cNvPr id="7175" name="Picture 8" descr="img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57200"/>
            <a:ext cx="26670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Picture 5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09600" y="3810000"/>
            <a:ext cx="8001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Отец А.П.Чехова - Павел Егорович Чехов был купцом и имел в Таганроге бакалейную лавку</a:t>
            </a:r>
            <a:r>
              <a:rPr lang="ru-RU" sz="2000" kern="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 Павел Егорович с детства знал грамоту, был страстным любителем музыки, играл на скрипке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Мать - Евгения Яковлевна – домохозяйка. В семье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Чеховых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было шестеро детей: </a:t>
            </a:r>
            <a:r>
              <a:rPr lang="ru-RU" sz="2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Александр, Николай, Антон, Михаил, Иван и Мария.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Антон был третьим сыном в семье.</a:t>
            </a:r>
            <a:endParaRPr lang="ru-RU" sz="2000" b="1" i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609600"/>
            <a:ext cx="19685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09600"/>
            <a:ext cx="20653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Picture 4" descr="139264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3276600" y="806450"/>
            <a:ext cx="51816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400">
                <a:latin typeface="Times New Roman" pitchFamily="18" charset="0"/>
                <a:cs typeface="Times New Roman" pitchFamily="18" charset="0"/>
              </a:rPr>
              <a:t>Семья жила трудно.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Дети помогали отцу в лавочке.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Открывалась она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в 5 утра и работала до 11 ночи.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Маленькие дети тоже работали  в лавке -  получали с покупателей деньги, щелкали на счетах,  за всякую оплошность их строго наказывали. Вечерами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-  пели в церковном хоре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Утром, чуть свет, Павел Егорович уже будил детей и вел их в церковь, а из церкви надо было сразу идти в гимназию. Все обязаны были трудиться,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детей  приучали к ремеслу: Николая переплетному, Антона сапожному…</a:t>
            </a:r>
          </a:p>
        </p:txBody>
      </p:sp>
      <p:pic>
        <p:nvPicPr>
          <p:cNvPr id="9222" name="Picture 2" descr="http://www.antonchekhov.ru/upload/iblock/103/bacale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95400"/>
            <a:ext cx="2527300" cy="35528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Другая 23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D29F0F"/>
      </a:accent6>
      <a:hlink>
        <a:srgbClr val="AD1F1F"/>
      </a:hlink>
      <a:folHlink>
        <a:srgbClr val="FFC42F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</TotalTime>
  <Words>943</Words>
  <Application>Microsoft Office PowerPoint</Application>
  <PresentationFormat>Экран (4:3)</PresentationFormat>
  <Paragraphs>70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Модульная</vt:lpstr>
      <vt:lpstr>Рассказы А. П. Чехова  «Лошадиная фамилия», «Хирургия», «Пересолил», «Налим»</vt:lpstr>
      <vt:lpstr>Чехов присматривается к действительности как мудрый художник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«Лошадиная фамилия»</vt:lpstr>
      <vt:lpstr>«Лошадиная фамилия»</vt:lpstr>
      <vt:lpstr>Слайд 18</vt:lpstr>
      <vt:lpstr>Слайд 19</vt:lpstr>
      <vt:lpstr>«Хирургия»</vt:lpstr>
      <vt:lpstr>«Хирургия»</vt:lpstr>
      <vt:lpstr>«Хирургия»</vt:lpstr>
      <vt:lpstr>Слайд 23</vt:lpstr>
      <vt:lpstr>Слайд 24</vt:lpstr>
      <vt:lpstr>«Налим»</vt:lpstr>
      <vt:lpstr>«Налим»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Shahter</dc:creator>
  <cp:lastModifiedBy>akhmied.musaiev@gmail.com</cp:lastModifiedBy>
  <cp:revision>138</cp:revision>
  <dcterms:created xsi:type="dcterms:W3CDTF">2016-07-14T12:36:52Z</dcterms:created>
  <dcterms:modified xsi:type="dcterms:W3CDTF">2022-02-21T09:00:14Z</dcterms:modified>
</cp:coreProperties>
</file>