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139" y="110064"/>
            <a:ext cx="7197726" cy="2421464"/>
          </a:xfrm>
        </p:spPr>
        <p:txBody>
          <a:bodyPr/>
          <a:lstStyle/>
          <a:p>
            <a:pPr algn="ctr"/>
            <a:r>
              <a:rPr lang="ru-RU" dirty="0" smtClean="0"/>
              <a:t>УРОК-ЭКСПЕДИЦИЯ «ТАЙНА УМНОЖЕНИЯ ЧИСЕЛ НА 3»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83747" y="3568390"/>
            <a:ext cx="2961061" cy="2118732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учительница н/классов</a:t>
            </a:r>
          </a:p>
          <a:p>
            <a:r>
              <a:rPr lang="ru-RU" dirty="0"/>
              <a:t> </a:t>
            </a:r>
            <a:r>
              <a:rPr lang="ru-RU" dirty="0" smtClean="0"/>
              <a:t>       Магомедова Р.Г.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Кищинская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 </a:t>
            </a:r>
          </a:p>
          <a:p>
            <a:r>
              <a:rPr lang="ru-RU" dirty="0" smtClean="0"/>
              <a:t>2021 г..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8" y="2531528"/>
            <a:ext cx="8125905" cy="40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1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441" y="444137"/>
            <a:ext cx="4195480" cy="94069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Вселенная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56417" y="4516124"/>
            <a:ext cx="4408714" cy="1244596"/>
          </a:xfrm>
        </p:spPr>
        <p:txBody>
          <a:bodyPr>
            <a:noAutofit/>
          </a:bodyPr>
          <a:lstStyle/>
          <a:p>
            <a:r>
              <a:rPr lang="ru-RU" sz="4400" dirty="0" smtClean="0"/>
              <a:t>Задачи – головоломки</a:t>
            </a: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35" y="2180624"/>
            <a:ext cx="6305492" cy="4254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074" r="10464"/>
          <a:stretch/>
        </p:blipFill>
        <p:spPr>
          <a:xfrm>
            <a:off x="6658934" y="98006"/>
            <a:ext cx="5228266" cy="39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2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857" y="0"/>
            <a:ext cx="8523512" cy="153886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Метеориты на пути домой 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7798" y="5882009"/>
            <a:ext cx="5166361" cy="99744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Вопрос ---  ответ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88" y="1962615"/>
            <a:ext cx="10397564" cy="39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333" y="274320"/>
            <a:ext cx="8118566" cy="976090"/>
          </a:xfrm>
        </p:spPr>
        <p:txBody>
          <a:bodyPr>
            <a:normAutofit/>
          </a:bodyPr>
          <a:lstStyle/>
          <a:p>
            <a:r>
              <a:rPr lang="ru-RU" b="1" dirty="0" smtClean="0"/>
              <a:t>Благополучное приземление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353" y="1436914"/>
            <a:ext cx="6394270" cy="32211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Я УЗНАЛ ...</a:t>
            </a:r>
          </a:p>
          <a:p>
            <a:r>
              <a:rPr lang="ru-RU" sz="4000" dirty="0" smtClean="0"/>
              <a:t>МНЕ </a:t>
            </a:r>
            <a:r>
              <a:rPr lang="ru-RU" sz="4000" dirty="0" err="1" smtClean="0"/>
              <a:t>ПОНРАВИЛОсь</a:t>
            </a:r>
            <a:r>
              <a:rPr lang="ru-RU" sz="4000" dirty="0" smtClean="0"/>
              <a:t>…</a:t>
            </a:r>
          </a:p>
          <a:p>
            <a:r>
              <a:rPr lang="ru-RU" sz="4000" dirty="0" smtClean="0"/>
              <a:t>Я ОТКРЫЛ ДЛЯ СЕБЯ...</a:t>
            </a:r>
          </a:p>
          <a:p>
            <a:r>
              <a:rPr lang="ru-RU" sz="4000" dirty="0" smtClean="0"/>
              <a:t>БЫЛО ИНТЕРЕСНО...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67" y="1436914"/>
            <a:ext cx="6492783" cy="49377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01474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84" y="331987"/>
            <a:ext cx="10344218" cy="1058093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6000" dirty="0" smtClean="0"/>
              <a:t>ДОМАШНЕЕ ЗАДАНИЕ </a:t>
            </a:r>
            <a:endParaRPr lang="ru-RU" sz="6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930792" y="3154679"/>
            <a:ext cx="2467643" cy="1907179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FF00"/>
                </a:solidFill>
              </a:rPr>
              <a:t>№ 2 </a:t>
            </a:r>
          </a:p>
          <a:p>
            <a:r>
              <a:rPr lang="ru-RU" sz="4800" dirty="0" smtClean="0">
                <a:solidFill>
                  <a:srgbClr val="00FF00"/>
                </a:solidFill>
              </a:rPr>
              <a:t>СТР. 90</a:t>
            </a:r>
            <a:endParaRPr lang="ru-RU" sz="4800" dirty="0">
              <a:solidFill>
                <a:srgbClr val="00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421" y="3386324"/>
            <a:ext cx="73158" cy="85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b="9408"/>
          <a:stretch/>
        </p:blipFill>
        <p:spPr>
          <a:xfrm>
            <a:off x="479516" y="1763486"/>
            <a:ext cx="7381906" cy="46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8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" y="535578"/>
            <a:ext cx="11586754" cy="59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629" y="205673"/>
            <a:ext cx="6172200" cy="734854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800" b="1" i="1" dirty="0" smtClean="0"/>
              <a:t>из словаря </a:t>
            </a:r>
            <a:r>
              <a:rPr lang="ru-RU" sz="4800" b="1" i="1" dirty="0" err="1" smtClean="0"/>
              <a:t>даля</a:t>
            </a:r>
            <a:r>
              <a:rPr lang="ru-RU" sz="4800" b="1" i="1" dirty="0" smtClean="0"/>
              <a:t> </a:t>
            </a:r>
            <a:endParaRPr lang="ru-RU" sz="48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08961" y="822961"/>
            <a:ext cx="9268098" cy="359228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Экспедиция  -  поездка, поход  										группы лиц, 													отряда с 														каким-либо 												специальным 											заданием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2" y="1557814"/>
            <a:ext cx="6675119" cy="51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863" y="0"/>
            <a:ext cx="10382105" cy="1583473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2"/>
                </a:solidFill>
              </a:rPr>
              <a:t>Минутка чистописания</a:t>
            </a:r>
            <a:endParaRPr lang="ru-RU" sz="72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1764" y="1776258"/>
            <a:ext cx="8608421" cy="2037806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9600" dirty="0" smtClean="0"/>
              <a:t>3  33  333  3333 </a:t>
            </a:r>
            <a:endParaRPr lang="ru-RU" sz="9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43" y="3915746"/>
            <a:ext cx="4820194" cy="2854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20" y="3915746"/>
            <a:ext cx="448586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996" y="178525"/>
            <a:ext cx="10863994" cy="1456267"/>
          </a:xfrm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FF00"/>
                </a:solidFill>
              </a:rPr>
              <a:t>Стартовая площадка:</a:t>
            </a:r>
            <a:endParaRPr lang="ru-RU" sz="6600" b="1" i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6266985" y="1796092"/>
            <a:ext cx="4967071" cy="2566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Мышка зёрна собирала,</a:t>
            </a:r>
          </a:p>
          <a:p>
            <a:pPr marL="0" indent="0">
              <a:buNone/>
            </a:pPr>
            <a:r>
              <a:rPr lang="ru-RU" sz="2800" b="1" dirty="0" smtClean="0"/>
              <a:t>По два зернышка таскала.</a:t>
            </a:r>
          </a:p>
          <a:p>
            <a:pPr marL="0" indent="0">
              <a:buNone/>
            </a:pPr>
            <a:r>
              <a:rPr lang="ru-RU" sz="2800" b="1" dirty="0" smtClean="0"/>
              <a:t>Принесла уж 9 раз,</a:t>
            </a:r>
          </a:p>
          <a:p>
            <a:pPr marL="0" indent="0">
              <a:buNone/>
            </a:pPr>
            <a:r>
              <a:rPr lang="ru-RU" sz="2800" b="1" dirty="0" smtClean="0"/>
              <a:t>Каков </a:t>
            </a:r>
            <a:r>
              <a:rPr lang="ru-RU" sz="2800" b="1" dirty="0" err="1" smtClean="0"/>
              <a:t>мышкин</a:t>
            </a:r>
            <a:r>
              <a:rPr lang="ru-RU" sz="2800" b="1" dirty="0" smtClean="0"/>
              <a:t> стал запас? </a:t>
            </a: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13951" y="3836020"/>
            <a:ext cx="4291013" cy="3021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Дарит бабушка лисица</a:t>
            </a:r>
          </a:p>
          <a:p>
            <a:pPr marL="0" indent="0">
              <a:buNone/>
            </a:pPr>
            <a:r>
              <a:rPr lang="ru-RU" sz="2800" b="1" dirty="0" smtClean="0"/>
              <a:t>Трём внучатам рукавицы: </a:t>
            </a:r>
          </a:p>
          <a:p>
            <a:pPr marL="0" indent="0">
              <a:buNone/>
            </a:pPr>
            <a:r>
              <a:rPr lang="ru-RU" sz="2800" b="1" dirty="0" smtClean="0"/>
              <a:t>«Это вам на зиму, внуки,</a:t>
            </a:r>
          </a:p>
          <a:p>
            <a:pPr marL="0" indent="0">
              <a:buNone/>
            </a:pPr>
            <a:r>
              <a:rPr lang="ru-RU" sz="2800" b="1" dirty="0" smtClean="0"/>
              <a:t>Рукавичек по 2 штуки» 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64" y="1911108"/>
            <a:ext cx="4645071" cy="2229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84" y="4304923"/>
            <a:ext cx="4758397" cy="23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5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212682"/>
            <a:ext cx="10131427" cy="23297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/>
              <a:t>КОПИЛКА ЗНАНИЙ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Арифметический  диктант</a:t>
            </a:r>
            <a:br>
              <a:rPr lang="ru-RU" b="1" dirty="0" smtClean="0"/>
            </a:br>
            <a:r>
              <a:rPr lang="ru-RU" b="1" dirty="0" smtClean="0"/>
              <a:t>15, 3, 18, 6, 12, 9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6244" y="2653990"/>
            <a:ext cx="10131428" cy="381371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ЧИСЛА ПО ВОЗРАСТАНИЮ</a:t>
            </a:r>
          </a:p>
          <a:p>
            <a:pPr algn="ctr"/>
            <a:r>
              <a:rPr lang="ru-RU" sz="3600" dirty="0" smtClean="0"/>
              <a:t>3  6  9  12  15  18 </a:t>
            </a:r>
          </a:p>
          <a:p>
            <a:pPr algn="ctr"/>
            <a:r>
              <a:rPr lang="ru-RU" sz="4000" b="1" dirty="0" smtClean="0"/>
              <a:t>НАЙДИ ЗАКОНОМЕРНОСТЬ И ПРОДОЛЖИ РЯД</a:t>
            </a:r>
          </a:p>
          <a:p>
            <a:pPr algn="ctr"/>
            <a:r>
              <a:rPr lang="ru-RU" sz="4000" b="1" dirty="0" smtClean="0"/>
              <a:t>3  6  9  12  15  18  _   _   _   _</a:t>
            </a:r>
          </a:p>
        </p:txBody>
      </p:sp>
    </p:spTree>
    <p:extLst>
      <p:ext uri="{BB962C8B-B14F-4D97-AF65-F5344CB8AC3E}">
        <p14:creationId xmlns:p14="http://schemas.microsoft.com/office/powerpoint/2010/main" val="2518542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7073538" cy="247557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        Укрепляем организм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02604" y="1375482"/>
            <a:ext cx="5205550" cy="3196518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rgbClr val="00FF00"/>
              </a:solidFill>
            </a:endParaRPr>
          </a:p>
          <a:p>
            <a:endParaRPr lang="ru-RU" sz="2800" b="1" dirty="0" smtClean="0">
              <a:solidFill>
                <a:srgbClr val="00FF00"/>
              </a:solidFill>
            </a:endParaRPr>
          </a:p>
          <a:p>
            <a:r>
              <a:rPr lang="ru-RU" sz="2800" b="1" dirty="0" smtClean="0"/>
              <a:t>Раз, ДВА – ВЫШЕ НОГИ.</a:t>
            </a:r>
          </a:p>
          <a:p>
            <a:r>
              <a:rPr lang="ru-RU" sz="2800" b="1" dirty="0" smtClean="0"/>
              <a:t>ТРИ, ЧЕТЫРЕ – ШИРЕ РУКИ.</a:t>
            </a:r>
          </a:p>
          <a:p>
            <a:r>
              <a:rPr lang="ru-RU" sz="2800" b="1" dirty="0" smtClean="0"/>
              <a:t>ПЯТЬ, ШЕСТЬ – ПОМАХАЛИ.</a:t>
            </a:r>
          </a:p>
          <a:p>
            <a:r>
              <a:rPr lang="ru-RU" sz="2800" b="1" dirty="0" smtClean="0"/>
              <a:t>СЕМЬ, ВОСЕМЬ  -  ЛЕНЬ ОТБРОСИМ.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392" y="274320"/>
            <a:ext cx="4627232" cy="33963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277" y="3514546"/>
            <a:ext cx="6463899" cy="30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1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824" y="143690"/>
            <a:ext cx="9738360" cy="1885831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</a:rPr>
              <a:t>Тайна умножения чисел на 3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97" y="2029521"/>
            <a:ext cx="5216479" cy="479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4937" r="2534" b="7375"/>
          <a:stretch/>
        </p:blipFill>
        <p:spPr>
          <a:xfrm>
            <a:off x="605247" y="2564780"/>
            <a:ext cx="5743301" cy="40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1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53" y="0"/>
            <a:ext cx="10561753" cy="239994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</a:rPr>
              <a:t>СТАНЦИЯ «ГАЛАКТИКА» </a:t>
            </a: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/>
              <a:t>БОРТОВОЙ ЖУРНАЛ ЗАПОЛНИМ ПО УЧЕБНИКУ</a:t>
            </a:r>
            <a:endParaRPr lang="ru-RU" sz="4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662" y="3352793"/>
            <a:ext cx="42676" cy="152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661" y="1789272"/>
            <a:ext cx="5800418" cy="3866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91" y="2842665"/>
            <a:ext cx="5603809" cy="372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187" y="261749"/>
            <a:ext cx="9144000" cy="897712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СПОРТЗАЛ КОРАБЛЯ </a:t>
            </a:r>
            <a:endParaRPr lang="ru-RU" sz="44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0263" y="875211"/>
            <a:ext cx="4271554" cy="2951061"/>
          </a:xfrm>
        </p:spPr>
        <p:txBody>
          <a:bodyPr>
            <a:noAutofit/>
          </a:bodyPr>
          <a:lstStyle/>
          <a:p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глазки видят все вокруг,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Обведу я ими круг.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Глазкам  видеть все дано-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Где окно, а где кино.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Обведу я ими круг,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Погляжу на мир вокруг.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572" t="-2918" b="1"/>
          <a:stretch/>
        </p:blipFill>
        <p:spPr>
          <a:xfrm>
            <a:off x="8182027" y="1531065"/>
            <a:ext cx="3708175" cy="319383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Овал 8"/>
          <p:cNvSpPr/>
          <p:nvPr/>
        </p:nvSpPr>
        <p:spPr>
          <a:xfrm>
            <a:off x="5383978" y="3908467"/>
            <a:ext cx="2391018" cy="1606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47607" y="1521249"/>
            <a:ext cx="1721547" cy="155448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210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Небеса</vt:lpstr>
      <vt:lpstr>УРОК-ЭКСПЕДИЦИЯ «ТАЙНА УМНОЖЕНИЯ ЧИСЕЛ НА 3»</vt:lpstr>
      <vt:lpstr>из словаря даля </vt:lpstr>
      <vt:lpstr>Минутка чистописания</vt:lpstr>
      <vt:lpstr>Стартовая площадка:</vt:lpstr>
      <vt:lpstr>КОПИЛКА ЗНАНИЙ Арифметический  диктант 15, 3, 18, 6, 12, 9</vt:lpstr>
      <vt:lpstr>        Укрепляем организм</vt:lpstr>
      <vt:lpstr>Тайна умножения чисел на 3</vt:lpstr>
      <vt:lpstr>СТАНЦИЯ «ГАЛАКТИКА»  БОРТОВОЙ ЖУРНАЛ ЗАПОЛНИМ ПО УЧЕБНИКУ</vt:lpstr>
      <vt:lpstr>СПОРТЗАЛ КОРАБЛЯ </vt:lpstr>
      <vt:lpstr>Вселенная </vt:lpstr>
      <vt:lpstr>Метеориты на пути домой </vt:lpstr>
      <vt:lpstr>Благополучное приземление </vt:lpstr>
      <vt:lpstr>ДОМАШНЕЕ ЗАДАНИЕ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УРОК-ЭКСПЕДИЦИЯ «ТАЙНА УМНОЖЕНИЯ ЧИСЕЛ НА 3»</dc:title>
  <dc:creator>Кафедра ПиП</dc:creator>
  <cp:lastModifiedBy>1</cp:lastModifiedBy>
  <cp:revision>23</cp:revision>
  <dcterms:created xsi:type="dcterms:W3CDTF">2021-04-23T14:13:55Z</dcterms:created>
  <dcterms:modified xsi:type="dcterms:W3CDTF">2021-04-28T05:23:55Z</dcterms:modified>
</cp:coreProperties>
</file>