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0" r:id="rId8"/>
    <p:sldId id="263" r:id="rId9"/>
    <p:sldId id="264" r:id="rId10"/>
    <p:sldId id="265" r:id="rId11"/>
    <p:sldId id="266" r:id="rId12"/>
    <p:sldId id="269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35" autoAdjust="0"/>
    <p:restoredTop sz="86410" autoAdjust="0"/>
  </p:normalViewPr>
  <p:slideViewPr>
    <p:cSldViewPr>
      <p:cViewPr>
        <p:scale>
          <a:sx n="52" d="100"/>
          <a:sy n="52" d="100"/>
        </p:scale>
        <p:origin x="-8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5128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ACCA324-31E8-4665-9174-A505F63C8E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tihi.ru/avtor/ahmedova52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ЗАРИНА.ЗАРИНА-ПК\Desktop\11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Поэма «</a:t>
            </a:r>
            <a:r>
              <a:rPr lang="ru-RU" sz="1600" b="1" dirty="0" err="1" smtClean="0"/>
              <a:t>Фронтовикла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далай</a:t>
            </a:r>
            <a:r>
              <a:rPr lang="ru-RU" sz="1600" b="1" dirty="0" smtClean="0"/>
              <a:t>» («Песня фронтовика»)</a:t>
            </a:r>
            <a:r>
              <a:rPr lang="ru-RU" sz="1600" dirty="0" smtClean="0"/>
              <a:t> является ярким </a:t>
            </a:r>
            <a:r>
              <a:rPr lang="ru-RU" sz="1800" dirty="0" smtClean="0"/>
              <a:t>произведением даргинской литературы периода Великой Отечественной войны. В ней повествуется о событиях Великой Отечественной войны, которые происходили в украинском селе Антоновка. Лирический герой является активным участником событий.</a:t>
            </a:r>
          </a:p>
          <a:p>
            <a:r>
              <a:rPr lang="ru-RU" sz="1800" dirty="0" smtClean="0"/>
              <a:t>Лирический герой </a:t>
            </a:r>
            <a:r>
              <a:rPr lang="ru-RU" sz="1800" dirty="0" smtClean="0"/>
              <a:t>после  </a:t>
            </a:r>
            <a:r>
              <a:rPr lang="ru-RU" sz="1800" dirty="0" smtClean="0"/>
              <a:t>ранения вернулся домой в родное село, но застал груды развалин. Семья его погибла. Печаль солдата рождает глубокую ненависть к врагу. </a:t>
            </a:r>
            <a:endParaRPr lang="ru-RU" sz="1800" dirty="0" smtClean="0"/>
          </a:p>
          <a:p>
            <a:r>
              <a:rPr lang="ru-RU" sz="1800" dirty="0" smtClean="0"/>
              <a:t>Герой </a:t>
            </a:r>
            <a:r>
              <a:rPr lang="ru-RU" sz="1800" dirty="0" smtClean="0"/>
              <a:t>С. Абдуллаева не одинок в своем горе.</a:t>
            </a:r>
          </a:p>
          <a:p>
            <a:r>
              <a:rPr lang="ru-RU" sz="1800" dirty="0" smtClean="0"/>
              <a:t>Веселый нрав, способность с юмором оценить сложную обстановку и умение ориентироваться в экстремальной ситуации — характерные черты героя произведения. Автор верит в силу героя — представителя советского народа — и неустанно призывает к решительной борьбе против врага. </a:t>
            </a:r>
            <a:r>
              <a:rPr lang="ru-RU" sz="1800" dirty="0" smtClean="0"/>
              <a:t>Благодаря </a:t>
            </a:r>
            <a:r>
              <a:rPr lang="ru-RU" sz="1800" dirty="0" smtClean="0"/>
              <a:t>преданности большой Родине и любви к Марьям эпический герой совершает подвиги. В жизни он не хвастлив, готов идти до конца ради Отчизны и любимой. С. Абдуллаев делает попытки реалистически отразить действительность в сочетании с суровым пафосом. Трагедия жестоких сражений описана достоверно. Поэма </a:t>
            </a:r>
            <a:r>
              <a:rPr lang="ru-RU" sz="1800" dirty="0" smtClean="0"/>
              <a:t> </a:t>
            </a:r>
            <a:r>
              <a:rPr lang="ru-RU" sz="1800" dirty="0" smtClean="0"/>
              <a:t>посвящена общей боли народа.</a:t>
            </a:r>
            <a:endParaRPr lang="ru-RU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1800" dirty="0" smtClean="0"/>
              <a:t>Произведение </a:t>
            </a:r>
            <a:r>
              <a:rPr lang="ru-RU" sz="1800" b="1" dirty="0" smtClean="0"/>
              <a:t>«</a:t>
            </a:r>
            <a:r>
              <a:rPr lang="ru-RU" sz="1800" b="1" dirty="0" err="1" smtClean="0"/>
              <a:t>Запирхъала</a:t>
            </a:r>
            <a:r>
              <a:rPr lang="ru-RU" sz="1800" b="1" dirty="0" smtClean="0"/>
              <a:t> г 1 </a:t>
            </a:r>
            <a:r>
              <a:rPr lang="ru-RU" sz="1800" b="1" dirty="0" err="1" smtClean="0"/>
              <a:t>ямру</a:t>
            </a:r>
            <a:r>
              <a:rPr lang="ru-RU" sz="1800" b="1" dirty="0" smtClean="0"/>
              <a:t>»</a:t>
            </a:r>
            <a:r>
              <a:rPr lang="ru-RU" sz="1800" dirty="0" smtClean="0"/>
              <a:t> </a:t>
            </a:r>
            <a:r>
              <a:rPr lang="ru-RU" sz="1800" b="1" dirty="0" smtClean="0"/>
              <a:t>(«Жизнь семьи </a:t>
            </a:r>
            <a:r>
              <a:rPr lang="ru-RU" sz="1800" b="1" dirty="0" err="1" smtClean="0"/>
              <a:t>Запировых</a:t>
            </a:r>
            <a:r>
              <a:rPr lang="ru-RU" sz="1800" b="1" dirty="0" smtClean="0"/>
              <a:t>»).</a:t>
            </a:r>
          </a:p>
          <a:p>
            <a:r>
              <a:rPr lang="ru-RU" sz="1800" dirty="0" smtClean="0"/>
              <a:t>В рассказе изображена тяжелая жизнь одной семьи, которая оказалась заложником эпохи </a:t>
            </a:r>
            <a:r>
              <a:rPr lang="ru-RU" sz="1800" dirty="0" err="1" smtClean="0"/>
              <a:t>эксплуататорства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Главный герой - </a:t>
            </a:r>
            <a:r>
              <a:rPr lang="ru-RU" sz="1800" dirty="0" err="1" smtClean="0"/>
              <a:t>Запир</a:t>
            </a:r>
            <a:r>
              <a:rPr lang="ru-RU" sz="1800" dirty="0" smtClean="0"/>
              <a:t> -умирает в поисках куска хлеба. </a:t>
            </a:r>
            <a:r>
              <a:rPr lang="ru-RU" sz="1800" dirty="0" err="1" smtClean="0"/>
              <a:t>Исагаджи</a:t>
            </a:r>
            <a:r>
              <a:rPr lang="ru-RU" sz="1800" dirty="0" smtClean="0"/>
              <a:t> и Гази - отрицательные герои, они лживы и коварны, их объединяет безжалостное отношение к своим рабочим.</a:t>
            </a:r>
          </a:p>
          <a:p>
            <a:r>
              <a:rPr lang="ru-RU" sz="1800" dirty="0" smtClean="0"/>
              <a:t>Исторические события 1917 года в рассказе играют главную роль. </a:t>
            </a:r>
          </a:p>
          <a:p>
            <a:r>
              <a:rPr lang="ru-RU" sz="1800" dirty="0" smtClean="0"/>
              <a:t>Начинается рассказ </a:t>
            </a:r>
            <a:r>
              <a:rPr lang="ru-RU" sz="1800" dirty="0" smtClean="0"/>
              <a:t>с</a:t>
            </a:r>
            <a:r>
              <a:rPr lang="ru-RU" sz="1800" dirty="0" smtClean="0"/>
              <a:t> </a:t>
            </a:r>
            <a:r>
              <a:rPr lang="ru-RU" sz="1800" dirty="0" smtClean="0"/>
              <a:t>поиска работы голодными, измученными нищетой отходниками из сел. Отставший и упавший мужчина, глядя в небо, «обедает» маленьким кусочком сухого хлеба, но не теряет надежды и чувства юмора. Так предстает впервые перед читателем главный герой рассказа </a:t>
            </a:r>
            <a:r>
              <a:rPr lang="ru-RU" sz="1800" dirty="0" err="1" smtClean="0"/>
              <a:t>Запир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Стойкость и сила воли главного героя подчеркиваются эпизодом, когда, отчаявшись, его попутчики решают вернуться домой, а он продолжает поиск работы, несмотря на прохудившуюся обувь, усталость и голод.</a:t>
            </a:r>
          </a:p>
          <a:p>
            <a:r>
              <a:rPr lang="ru-RU" sz="1800" dirty="0" smtClean="0"/>
              <a:t>Но не удача, а тяжелая болезнь и смерть ждут главного героя.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ЗАРИНА.ЗАРИНА-ПК\Desktop\img17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2400" dirty="0" smtClean="0"/>
              <a:t>С. Абдуллаев продолжает высмеивать фашистов и в произведении </a:t>
            </a:r>
            <a:r>
              <a:rPr lang="ru-RU" sz="2400" b="1" dirty="0" smtClean="0"/>
              <a:t>«Фриц и Берта».</a:t>
            </a:r>
            <a:r>
              <a:rPr lang="ru-RU" sz="2400" dirty="0" smtClean="0"/>
              <a:t> Герой произведения Фриц, фашистский офицер, который участвовал в войне с Польшей, привез домой украденные, награбленные у мирных жителей вещи. Недовольная и новыми трофеями, Берта отправляет мужа в Россию. Но только еще плачевнее для героев оказалась их ненасытность, грабеж и насилие стали роковыми для Фрица: его раздавил советский танк, а дом, где жила Берта с награбленным богатством, превращен в руины.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2"/>
            <a:ext cx="8229600" cy="6391547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Поэма  </a:t>
            </a:r>
            <a:r>
              <a:rPr lang="ru-RU" sz="1900" b="1" dirty="0" smtClean="0"/>
              <a:t>« </a:t>
            </a:r>
            <a:r>
              <a:rPr lang="ru-RU" sz="1900" b="1" dirty="0" err="1" smtClean="0"/>
              <a:t>Ухъначиб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шадиб</a:t>
            </a:r>
            <a:r>
              <a:rPr lang="ru-RU" sz="1900" b="1" dirty="0" smtClean="0"/>
              <a:t> </a:t>
            </a:r>
            <a:r>
              <a:rPr lang="ru-RU" sz="1900" b="1" dirty="0" err="1" smtClean="0"/>
              <a:t>гьуни</a:t>
            </a:r>
            <a:r>
              <a:rPr lang="ru-RU" sz="1900" b="1" dirty="0" smtClean="0"/>
              <a:t>» («Прогулка»)</a:t>
            </a:r>
            <a:r>
              <a:rPr lang="ru-RU" sz="1900" dirty="0" smtClean="0"/>
              <a:t> </a:t>
            </a:r>
          </a:p>
          <a:p>
            <a:r>
              <a:rPr lang="ru-RU" sz="1900" dirty="0" smtClean="0"/>
              <a:t>Главный герой поэмы – э то умудренный житейским опытом человек, представитель старого и нового мира. Его образ - это типичный образ времени, в котором обобщаются черты строителя социализма.</a:t>
            </a:r>
          </a:p>
          <a:p>
            <a:r>
              <a:rPr lang="ru-RU" sz="1900" dirty="0" smtClean="0"/>
              <a:t>В основе произведения лежат реальные события - революция и гражданская война.</a:t>
            </a:r>
          </a:p>
          <a:p>
            <a:r>
              <a:rPr lang="ru-RU" sz="1900" dirty="0" smtClean="0"/>
              <a:t>Немало места отводится освещению горькой и тяжелой доли дореволюционного Дагестана. В поэме имеются экскурсы в революционное прошлое. Лирический герой был участником революционных сражений. Годы борьбы за свободу помогли ему осознать себя хозяином жизни. На его глазах произошли колоссальные изменения: бывшие угнетенные народы получили возможность творить в свободной стране.</a:t>
            </a:r>
          </a:p>
          <a:p>
            <a:r>
              <a:rPr lang="ru-RU" sz="1900" dirty="0" smtClean="0"/>
              <a:t>В поэме имеются обобщенные образы строителей новой жизни. С. Абдуллаев не раскрывает личную жизнь героев. Для героя С. Абдуллаева радость и боль народа неотделимы от собственной радости и боли.</a:t>
            </a:r>
          </a:p>
          <a:p>
            <a:r>
              <a:rPr lang="ru-RU" sz="1900" dirty="0" smtClean="0"/>
              <a:t>Образ </a:t>
            </a:r>
            <a:r>
              <a:rPr lang="ru-RU" sz="1900" dirty="0" err="1" smtClean="0"/>
              <a:t>Зазы</a:t>
            </a:r>
            <a:r>
              <a:rPr lang="ru-RU" sz="1900" dirty="0" smtClean="0"/>
              <a:t> в поэме дан как образ строителя новой жизни. Много говорится о ее заслугах, служении народу в новой социалистической стране.</a:t>
            </a:r>
          </a:p>
          <a:p>
            <a:r>
              <a:rPr lang="ru-RU" sz="1900" dirty="0" smtClean="0"/>
              <a:t>Герой С. Абдуллаева, путешествуя, не замыкается в узком мире личных переживаний. Появление новых персонажей связывается с воспоминаниями главного героя, чтобы с большей реальностью передать время тревог дореволюционного периода. </a:t>
            </a:r>
            <a:r>
              <a:rPr lang="ru-RU" sz="1900" dirty="0" err="1" smtClean="0"/>
              <a:t>Гусейн</a:t>
            </a:r>
            <a:r>
              <a:rPr lang="ru-RU" sz="1900" dirty="0" smtClean="0"/>
              <a:t> - трудолюбивый горец, который живет в эпоху господства произвола и беззакония. Он погибает от руки более сильного, не желающего поделиться дождевой водой, стекавшей в арык после дождя. Убийца </a:t>
            </a:r>
            <a:r>
              <a:rPr lang="ru-RU" sz="1900" dirty="0" err="1" smtClean="0"/>
              <a:t>Гусейна</a:t>
            </a:r>
            <a:r>
              <a:rPr lang="ru-RU" sz="1900" dirty="0" smtClean="0"/>
              <a:t> без имени, он не человеконенавистник, поднявший руку на слабого, а жертва обстоятельств. Этим С. Абдуллаев показывает, что человек находится во власти природы. Рядом течет полноводная река, но люди лишены возможности использовать дары природы. В стране нет справедливости, человек не может реализовать себя, только советская власть способна вытащить народы Дагестана из трясины темноты и невежества и приобщить их к высшей культуре.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60851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Благодарю за внимание!</a:t>
            </a:r>
            <a:endParaRPr lang="ru-RU" b="1" cap="all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63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ЗАРИНА.ЗАРИНА-ПК\Desktop\abdullaev-sajjgid-nukhkadievich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75252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Слайд" r:id="rId3" imgW="4569445" imgH="3426611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Биография</a:t>
            </a:r>
          </a:p>
          <a:p>
            <a:r>
              <a:rPr lang="ru-RU" sz="1800" dirty="0" smtClean="0"/>
              <a:t>Родился 10 марта 1903 года в селе </a:t>
            </a:r>
            <a:r>
              <a:rPr lang="ru-RU" sz="1800" dirty="0" err="1" smtClean="0"/>
              <a:t>Муги</a:t>
            </a:r>
            <a:r>
              <a:rPr lang="ru-RU" sz="1800" dirty="0" smtClean="0"/>
              <a:t> (ныне </a:t>
            </a:r>
            <a:r>
              <a:rPr lang="ru-RU" sz="1800" dirty="0" err="1" smtClean="0"/>
              <a:t>Акушинский</a:t>
            </a:r>
            <a:r>
              <a:rPr lang="ru-RU" sz="1800" dirty="0" smtClean="0"/>
              <a:t> район Дагестана). Начальное образование ему дал отец, затем учился в медресе. Хорошо владел арабским языком, самостоятельно выучил русский.</a:t>
            </a:r>
          </a:p>
          <a:p>
            <a:r>
              <a:rPr lang="ru-RU" sz="1800" dirty="0" smtClean="0"/>
              <a:t>В годы Гражданской войны вступил в партизанский отряд, участвовал в боях за установление в Дагестане Советской власти. После Гражданской войны С. Абдуллаев работал председателем окружного комитета крестьянской взаимопомощи.</a:t>
            </a:r>
          </a:p>
          <a:p>
            <a:r>
              <a:rPr lang="ru-RU" sz="1800" dirty="0" smtClean="0"/>
              <a:t>В 1924 году окончил годичные учительские курсы в Буйнакске. После работал учителем, директором школы, инспектором и заведующим окружного отдела народного образования, преподавателем </a:t>
            </a:r>
            <a:r>
              <a:rPr lang="ru-RU" sz="1800" dirty="0" err="1" smtClean="0"/>
              <a:t>Коркмаскалинского</a:t>
            </a:r>
            <a:r>
              <a:rPr lang="ru-RU" sz="1800" dirty="0" smtClean="0"/>
              <a:t>, потом Буйнакского </a:t>
            </a:r>
            <a:r>
              <a:rPr lang="ru-RU" sz="1800" dirty="0" err="1" smtClean="0"/>
              <a:t>педтехникумов</a:t>
            </a:r>
            <a:r>
              <a:rPr lang="ru-RU" sz="1800" dirty="0" smtClean="0"/>
              <a:t>. С 1933 года работал в Дагестанском НИИ национальных культур, где он работал научным сотрудником: составлял русско-даргинский словарь, школьные программы, учебники, писал лингвистические труды, одновременно преподавал в педагогическом институте.</a:t>
            </a:r>
          </a:p>
          <a:p>
            <a:r>
              <a:rPr lang="ru-RU" sz="1800" dirty="0" smtClean="0"/>
              <a:t>В 1942 году добровольцем ушёл на фронт, пройдя от Моздока до Берлина. Имел боевые награды. После войны вернулся в НИИ, где работал до конца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2000" b="1" dirty="0" smtClean="0"/>
              <a:t>Творчество</a:t>
            </a:r>
          </a:p>
          <a:p>
            <a:r>
              <a:rPr lang="ru-RU" sz="2000" dirty="0" smtClean="0"/>
              <a:t>В 1925—1930 годах из под его пера вышли антирелигиозные стихи «Я верую», «Жалоба муллы», «Прочь, сорока». В 1948 году в Махачкале вышел его сборник «Фронтовые очерки» (</a:t>
            </a:r>
            <a:r>
              <a:rPr lang="ru-RU" sz="2000" dirty="0" err="1" smtClean="0"/>
              <a:t>дарг</a:t>
            </a:r>
            <a:r>
              <a:rPr lang="ru-RU" sz="2000" dirty="0" smtClean="0"/>
              <a:t>. </a:t>
            </a:r>
            <a:r>
              <a:rPr lang="ru-RU" sz="2000" dirty="0" err="1" smtClean="0"/>
              <a:t>Далуйти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ва</a:t>
            </a:r>
            <a:r>
              <a:rPr lang="ru-RU" sz="2000" dirty="0" smtClean="0"/>
              <a:t> </a:t>
            </a:r>
            <a:r>
              <a:rPr lang="ru-RU" sz="2000" dirty="0" err="1" smtClean="0"/>
              <a:t>хабурти</a:t>
            </a:r>
            <a:r>
              <a:rPr lang="ru-RU" sz="2000" dirty="0" smtClean="0"/>
              <a:t>) о Великой Отечественной войне. В 1955 году вышел посмертный сборник произведений писателя «Избранное» (</a:t>
            </a:r>
            <a:r>
              <a:rPr lang="ru-RU" sz="2000" dirty="0" err="1" smtClean="0"/>
              <a:t>дарг</a:t>
            </a:r>
            <a:r>
              <a:rPr lang="ru-RU" sz="2000" dirty="0" smtClean="0"/>
              <a:t>. </a:t>
            </a:r>
            <a:r>
              <a:rPr lang="ru-RU" sz="2000" dirty="0" err="1" smtClean="0"/>
              <a:t>ЧердикIибти</a:t>
            </a:r>
            <a:r>
              <a:rPr lang="ru-RU" sz="2000" dirty="0" smtClean="0"/>
              <a:t>).</a:t>
            </a:r>
          </a:p>
          <a:p>
            <a:r>
              <a:rPr lang="ru-RU" sz="2000" dirty="0" smtClean="0"/>
              <a:t>Из научных трудов многократно переиздавались «Русско-даргинский словарь» (1950) и фундаментальная «Грамматика даргинского языка. Фонетика и морфология» (впервые вышла в 1954 году, уже после смерти автора).</a:t>
            </a:r>
          </a:p>
          <a:p>
            <a:r>
              <a:rPr lang="ru-RU" sz="2000" dirty="0" smtClean="0"/>
              <a:t>В 1930-е годы им была разработана учебная и делопроизводственная терминология даргинского языка, применяемая до сих пор.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1800" b="1" dirty="0" smtClean="0"/>
              <a:t>Неопубликованные работы</a:t>
            </a:r>
          </a:p>
          <a:p>
            <a:r>
              <a:rPr lang="ru-RU" sz="1800" dirty="0" smtClean="0"/>
              <a:t>В фондах института национальных культур хранится семь рукописей С. Н. Абдуллаева:</a:t>
            </a:r>
          </a:p>
          <a:p>
            <a:r>
              <a:rPr lang="ru-RU" sz="1800" dirty="0" smtClean="0"/>
              <a:t>«Термины по делопроизводству» (1936)</a:t>
            </a:r>
          </a:p>
          <a:p>
            <a:r>
              <a:rPr lang="ru-RU" sz="1800" dirty="0" smtClean="0"/>
              <a:t>«О даргинском предложении» (1938)</a:t>
            </a:r>
          </a:p>
          <a:p>
            <a:r>
              <a:rPr lang="ru-RU" sz="1800" dirty="0" smtClean="0"/>
              <a:t>«Что дает фольклор для изучения языка» (1948);</a:t>
            </a:r>
          </a:p>
          <a:p>
            <a:r>
              <a:rPr lang="ru-RU" sz="1800" dirty="0" smtClean="0"/>
              <a:t>«Материалы к словарю географических названий и этнонимов» (1949)</a:t>
            </a:r>
          </a:p>
          <a:p>
            <a:r>
              <a:rPr lang="ru-RU" sz="1800" dirty="0" smtClean="0"/>
              <a:t>«Фонетика даргинского языка»</a:t>
            </a:r>
          </a:p>
          <a:p>
            <a:r>
              <a:rPr lang="ru-RU" sz="1800" dirty="0" smtClean="0"/>
              <a:t>«Ударение в даргинском языке»</a:t>
            </a:r>
          </a:p>
          <a:p>
            <a:r>
              <a:rPr lang="ru-RU" sz="1800" dirty="0" smtClean="0"/>
              <a:t>«Словообразовательные суффиксы в даргинском языке» (1952)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ЗАРИНА.ЗАРИНА-ПК\Desktop\IMG_4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sz="1800" b="1" dirty="0" smtClean="0"/>
              <a:t>В произведении «</a:t>
            </a:r>
            <a:r>
              <a:rPr lang="ru-RU" sz="1800" b="1" dirty="0" err="1" smtClean="0"/>
              <a:t>Нешла</a:t>
            </a:r>
            <a:r>
              <a:rPr lang="ru-RU" sz="1800" b="1" dirty="0" smtClean="0"/>
              <a:t> ц1ум-ц1умъала» («Стон матери») </a:t>
            </a:r>
            <a:r>
              <a:rPr lang="ru-RU" sz="1800" dirty="0" smtClean="0"/>
              <a:t>автор уделяет внимание героическому прошлому и настоящему. С. Абдуллаев через образ матери показывает жизнь горского народа, судьбы многих матерей.</a:t>
            </a:r>
          </a:p>
          <a:p>
            <a:r>
              <a:rPr lang="ru-RU" sz="1800" dirty="0" smtClean="0"/>
              <a:t>Стихотворение написано в форме диалога. Это позволило автору не просто рассказать о душевной боли и мучительных переживаниях матери, а передать их от первого лица, устами самой матери.</a:t>
            </a:r>
          </a:p>
          <a:p>
            <a:r>
              <a:rPr lang="ru-RU" sz="1800" dirty="0" smtClean="0"/>
              <a:t>Ожидая возвращения сына с войны, мать на любой стук двери, даже открытой ветром, реагирует сердцем - надежда, что это вернулся сын, зажигает в нем свет - «становится светло». Образ света, как радости, счастья, усиливается метафорой «свет очей моих» — так мать говорит о сыне.</a:t>
            </a:r>
          </a:p>
          <a:p>
            <a:r>
              <a:rPr lang="ru-RU" sz="1800" dirty="0" err="1" smtClean="0"/>
              <a:t>Унзала</a:t>
            </a:r>
            <a:r>
              <a:rPr lang="ru-RU" sz="1800" dirty="0" smtClean="0"/>
              <a:t> </a:t>
            </a:r>
            <a:r>
              <a:rPr lang="ru-RU" sz="1800" dirty="0" err="1" smtClean="0"/>
              <a:t>дяг</a:t>
            </a:r>
            <a:r>
              <a:rPr lang="ru-RU" sz="1800" dirty="0" smtClean="0"/>
              <a:t>! бак1алли, Если появится ветер в двери,</a:t>
            </a:r>
          </a:p>
          <a:p>
            <a:r>
              <a:rPr lang="ru-RU" sz="1800" dirty="0" err="1" smtClean="0"/>
              <a:t>УркГила</a:t>
            </a:r>
            <a:r>
              <a:rPr lang="ru-RU" sz="1800" dirty="0" smtClean="0"/>
              <a:t> </a:t>
            </a:r>
            <a:r>
              <a:rPr lang="ru-RU" sz="1800" dirty="0" err="1" smtClean="0"/>
              <a:t>шалаихъур</a:t>
            </a:r>
            <a:r>
              <a:rPr lang="ru-RU" sz="1800" dirty="0" smtClean="0"/>
              <a:t>, На сердце становится светло,</a:t>
            </a:r>
          </a:p>
          <a:p>
            <a:r>
              <a:rPr lang="ru-RU" sz="1800" dirty="0" smtClean="0"/>
              <a:t>Х1улбала шала или - Думаю, свет очей моих -</a:t>
            </a:r>
          </a:p>
          <a:p>
            <a:r>
              <a:rPr lang="ru-RU" sz="1800" dirty="0" err="1" smtClean="0"/>
              <a:t>Дила</a:t>
            </a:r>
            <a:r>
              <a:rPr lang="ru-RU" sz="1800" dirty="0" smtClean="0"/>
              <a:t> </a:t>
            </a:r>
            <a:r>
              <a:rPr lang="ru-RU" sz="1800" dirty="0" err="1" smtClean="0"/>
              <a:t>лявкьули</a:t>
            </a:r>
            <a:r>
              <a:rPr lang="ru-RU" sz="1800" dirty="0" smtClean="0"/>
              <a:t> или...14 Думаю, что мой идет..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 numCol="2">
            <a:normAutofit/>
          </a:bodyPr>
          <a:lstStyle/>
          <a:p>
            <a:pPr>
              <a:spcBef>
                <a:spcPts val="200"/>
              </a:spcBef>
            </a:pPr>
            <a:r>
              <a:rPr lang="ru-RU" sz="1800" b="1" dirty="0" err="1" smtClean="0"/>
              <a:t>Сайгид</a:t>
            </a:r>
            <a:r>
              <a:rPr lang="ru-RU" sz="1800" b="1" dirty="0" smtClean="0"/>
              <a:t> Абдуллаев - Песня фронтовика</a:t>
            </a:r>
          </a:p>
          <a:p>
            <a:pPr>
              <a:spcBef>
                <a:spcPts val="200"/>
              </a:spcBef>
            </a:pPr>
            <a:r>
              <a:rPr lang="ru-RU" sz="1800" b="1" i="1" dirty="0" smtClean="0">
                <a:hlinkClick r:id="rId2"/>
              </a:rPr>
              <a:t>Марина Ахмедова-Колюбакина</a:t>
            </a:r>
            <a:endParaRPr lang="ru-RU" sz="1800" b="1" dirty="0" smtClean="0"/>
          </a:p>
          <a:p>
            <a:pPr>
              <a:spcBef>
                <a:spcPts val="200"/>
              </a:spcBef>
            </a:pPr>
            <a:r>
              <a:rPr lang="ru-RU" sz="1800" dirty="0" smtClean="0"/>
              <a:t>Из даргинской поэзии:</a:t>
            </a:r>
          </a:p>
          <a:p>
            <a:pPr>
              <a:spcBef>
                <a:spcPts val="200"/>
              </a:spcBef>
            </a:pPr>
            <a:r>
              <a:rPr lang="ru-RU" sz="1800" dirty="0" err="1" smtClean="0"/>
              <a:t>Сайгид</a:t>
            </a:r>
            <a:r>
              <a:rPr lang="ru-RU" sz="1800" dirty="0" smtClean="0"/>
              <a:t> АБДУЛЛАЕВ</a:t>
            </a:r>
            <a:br>
              <a:rPr lang="ru-RU" sz="1800" dirty="0" smtClean="0"/>
            </a:br>
            <a:r>
              <a:rPr lang="ru-RU" sz="1800" dirty="0" smtClean="0"/>
              <a:t>(баллада)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Песня фронтовика</a:t>
            </a:r>
            <a:br>
              <a:rPr lang="ru-RU" sz="1800" dirty="0" smtClean="0"/>
            </a:br>
            <a:r>
              <a:rPr lang="ru-RU" sz="1800" dirty="0" smtClean="0"/>
              <a:t>1.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Подними же заздравную чашу, </a:t>
            </a:r>
            <a:br>
              <a:rPr lang="ru-RU" sz="1800" dirty="0" smtClean="0"/>
            </a:br>
            <a:r>
              <a:rPr lang="ru-RU" sz="1800" dirty="0" err="1" smtClean="0"/>
              <a:t>Алибек</a:t>
            </a:r>
            <a:r>
              <a:rPr lang="ru-RU" sz="1800" dirty="0" smtClean="0"/>
              <a:t>, и по кругу пусти </a:t>
            </a:r>
            <a:br>
              <a:rPr lang="ru-RU" sz="1800" dirty="0" smtClean="0"/>
            </a:br>
            <a:r>
              <a:rPr lang="ru-RU" sz="1800" dirty="0" smtClean="0"/>
              <a:t>За великую Родину нашу, </a:t>
            </a:r>
            <a:br>
              <a:rPr lang="ru-RU" sz="1800" dirty="0" smtClean="0"/>
            </a:br>
            <a:r>
              <a:rPr lang="ru-RU" sz="1800" dirty="0" smtClean="0"/>
              <a:t>За бессмертную веру в груди.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 гляди так сурово и хмуро </a:t>
            </a:r>
            <a:br>
              <a:rPr lang="ru-RU" sz="1800" dirty="0" smtClean="0"/>
            </a:br>
            <a:r>
              <a:rPr lang="ru-RU" sz="1800" dirty="0" smtClean="0"/>
              <a:t>Перед тем, как отправиться в бой, </a:t>
            </a:r>
            <a:br>
              <a:rPr lang="ru-RU" sz="1800" dirty="0" smtClean="0"/>
            </a:br>
            <a:r>
              <a:rPr lang="ru-RU" sz="1800" dirty="0" smtClean="0"/>
              <a:t>Неподкупные струны </a:t>
            </a:r>
            <a:r>
              <a:rPr lang="ru-RU" sz="1800" dirty="0" err="1" smtClean="0"/>
              <a:t>чунгура</a:t>
            </a:r>
            <a:r>
              <a:rPr lang="ru-RU" sz="1800" dirty="0" smtClean="0"/>
              <a:t>* </a:t>
            </a:r>
            <a:br>
              <a:rPr lang="ru-RU" sz="1800" dirty="0" smtClean="0"/>
            </a:br>
            <a:r>
              <a:rPr lang="ru-RU" sz="1800" dirty="0" smtClean="0"/>
              <a:t>На бесстрашную песню настрой.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Пусть твой друг не вернулся из боя, </a:t>
            </a:r>
            <a:br>
              <a:rPr lang="ru-RU" sz="1800" dirty="0" smtClean="0"/>
            </a:br>
            <a:r>
              <a:rPr lang="ru-RU" sz="1800" dirty="0" smtClean="0"/>
              <a:t>Пусть погиб на чужой стороне, </a:t>
            </a:r>
            <a:br>
              <a:rPr lang="ru-RU" sz="1800" dirty="0" smtClean="0"/>
            </a:br>
            <a:r>
              <a:rPr lang="ru-RU" sz="1800" dirty="0" smtClean="0"/>
              <a:t>Ты сегодня нам спой за обоих — </a:t>
            </a:r>
            <a:br>
              <a:rPr lang="ru-RU" sz="1800" dirty="0" smtClean="0"/>
            </a:br>
            <a:r>
              <a:rPr lang="ru-RU" sz="1800" dirty="0" smtClean="0"/>
              <a:t>За себя и за друга вдвойне.</a:t>
            </a:r>
            <a:br>
              <a:rPr lang="ru-RU" sz="1800" dirty="0" smtClean="0"/>
            </a:br>
            <a:endParaRPr lang="ru-RU" sz="1800" dirty="0" smtClean="0"/>
          </a:p>
          <a:p>
            <a:pPr>
              <a:spcBef>
                <a:spcPts val="200"/>
              </a:spcBef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воскрес он в мелодии этой, </a:t>
            </a:r>
            <a:br>
              <a:rPr lang="ru-RU" sz="1800" dirty="0" smtClean="0"/>
            </a:br>
            <a:r>
              <a:rPr lang="ru-RU" sz="1800" dirty="0" smtClean="0"/>
              <a:t>Превращая в оружие стих, </a:t>
            </a:r>
            <a:br>
              <a:rPr lang="ru-RU" sz="1800" dirty="0" smtClean="0"/>
            </a:br>
            <a:r>
              <a:rPr lang="ru-RU" sz="1800" dirty="0" smtClean="0"/>
              <a:t>И пронёсся над нашей планетой, </a:t>
            </a:r>
            <a:br>
              <a:rPr lang="ru-RU" sz="1800" dirty="0" smtClean="0"/>
            </a:br>
            <a:r>
              <a:rPr lang="ru-RU" sz="1800" dirty="0" smtClean="0"/>
              <a:t>Увлекая на подвиг живых.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Чтоб гремели, как выстрелы, звуки </a:t>
            </a:r>
            <a:br>
              <a:rPr lang="ru-RU" sz="1800" dirty="0" smtClean="0"/>
            </a:br>
            <a:r>
              <a:rPr lang="ru-RU" sz="1800" dirty="0" smtClean="0"/>
              <a:t>Как снаряды, взрывались слова, </a:t>
            </a:r>
            <a:br>
              <a:rPr lang="ru-RU" sz="1800" dirty="0" smtClean="0"/>
            </a:br>
            <a:r>
              <a:rPr lang="ru-RU" sz="1800" dirty="0" smtClean="0"/>
              <a:t>И враги поднимали бы руки, </a:t>
            </a:r>
            <a:br>
              <a:rPr lang="ru-RU" sz="1800" dirty="0" smtClean="0"/>
            </a:br>
            <a:r>
              <a:rPr lang="ru-RU" sz="1800" dirty="0" smtClean="0"/>
              <a:t>Эту песню заслышав едва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</TotalTime>
  <Words>1199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Трек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ЗАРИНА</dc:creator>
  <cp:lastModifiedBy>chkola</cp:lastModifiedBy>
  <cp:revision>9</cp:revision>
  <dcterms:created xsi:type="dcterms:W3CDTF">2018-12-13T07:15:24Z</dcterms:created>
  <dcterms:modified xsi:type="dcterms:W3CDTF">2018-12-13T08:34:48Z</dcterms:modified>
</cp:coreProperties>
</file>